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72" r:id="rId1"/>
    <p:sldMasterId id="2147483698" r:id="rId2"/>
  </p:sldMasterIdLst>
  <p:notesMasterIdLst>
    <p:notesMasterId r:id="rId49"/>
  </p:notesMasterIdLst>
  <p:sldIdLst>
    <p:sldId id="497" r:id="rId3"/>
    <p:sldId id="518" r:id="rId4"/>
    <p:sldId id="519" r:id="rId5"/>
    <p:sldId id="523" r:id="rId6"/>
    <p:sldId id="522" r:id="rId7"/>
    <p:sldId id="535" r:id="rId8"/>
    <p:sldId id="536" r:id="rId9"/>
    <p:sldId id="537" r:id="rId10"/>
    <p:sldId id="544" r:id="rId11"/>
    <p:sldId id="542" r:id="rId12"/>
    <p:sldId id="543" r:id="rId13"/>
    <p:sldId id="524" r:id="rId14"/>
    <p:sldId id="529" r:id="rId15"/>
    <p:sldId id="530" r:id="rId16"/>
    <p:sldId id="531" r:id="rId17"/>
    <p:sldId id="532" r:id="rId18"/>
    <p:sldId id="533" r:id="rId19"/>
    <p:sldId id="525" r:id="rId20"/>
    <p:sldId id="526" r:id="rId21"/>
    <p:sldId id="534" r:id="rId22"/>
    <p:sldId id="527" r:id="rId23"/>
    <p:sldId id="545" r:id="rId24"/>
    <p:sldId id="547" r:id="rId25"/>
    <p:sldId id="548" r:id="rId26"/>
    <p:sldId id="546" r:id="rId27"/>
    <p:sldId id="549" r:id="rId28"/>
    <p:sldId id="550" r:id="rId29"/>
    <p:sldId id="540" r:id="rId30"/>
    <p:sldId id="555" r:id="rId31"/>
    <p:sldId id="556" r:id="rId32"/>
    <p:sldId id="557" r:id="rId33"/>
    <p:sldId id="559" r:id="rId34"/>
    <p:sldId id="560" r:id="rId35"/>
    <p:sldId id="561" r:id="rId36"/>
    <p:sldId id="562" r:id="rId37"/>
    <p:sldId id="541" r:id="rId38"/>
    <p:sldId id="551" r:id="rId39"/>
    <p:sldId id="554" r:id="rId40"/>
    <p:sldId id="552" r:id="rId41"/>
    <p:sldId id="553" r:id="rId42"/>
    <p:sldId id="538" r:id="rId43"/>
    <p:sldId id="528" r:id="rId44"/>
    <p:sldId id="563" r:id="rId45"/>
    <p:sldId id="539" r:id="rId46"/>
    <p:sldId id="520" r:id="rId47"/>
    <p:sldId id="477" r:id="rId48"/>
  </p:sldIdLst>
  <p:sldSz cx="9144000" cy="5143500" type="screen16x9"/>
  <p:notesSz cx="6858000" cy="9144000"/>
  <p:defaultTextStyle>
    <a:defPPr>
      <a:defRPr lang="nl-NL"/>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99" autoAdjust="0"/>
    <p:restoredTop sz="82924" autoAdjust="0"/>
  </p:normalViewPr>
  <p:slideViewPr>
    <p:cSldViewPr snapToGrid="0" snapToObjects="1">
      <p:cViewPr varScale="1">
        <p:scale>
          <a:sx n="96" d="100"/>
          <a:sy n="96" d="100"/>
        </p:scale>
        <p:origin x="533" y="67"/>
      </p:cViewPr>
      <p:guideLst>
        <p:guide orient="horz" pos="1620"/>
        <p:guide pos="2880"/>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presProps" Target="pres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tableStyles" Target="tableStyles.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8" Type="http://schemas.openxmlformats.org/officeDocument/2006/relationships/slide" Target="slides/slide6.xml"/><Relationship Id="rId51" Type="http://schemas.openxmlformats.org/officeDocument/2006/relationships/viewProps" Target="view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DF2FCE7-7AFA-9242-BECB-A61CE0BE95A1}" type="datetimeFigureOut">
              <a:rPr lang="nl-NL" smtClean="0"/>
              <a:t>31-5-2018</a:t>
            </a:fld>
            <a:endParaRPr lang="nl-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DFB967C-E8DF-AF4B-9B57-A68D256EEC90}" type="slidenum">
              <a:rPr lang="nl-NL" smtClean="0"/>
              <a:t>‹#›</a:t>
            </a:fld>
            <a:endParaRPr lang="nl-NL"/>
          </a:p>
        </p:txBody>
      </p:sp>
    </p:spTree>
    <p:extLst>
      <p:ext uri="{BB962C8B-B14F-4D97-AF65-F5344CB8AC3E}">
        <p14:creationId xmlns:p14="http://schemas.microsoft.com/office/powerpoint/2010/main" val="588745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Lucas Jellema</a:t>
            </a:r>
            <a:r>
              <a:rPr lang="en-US" sz="1200" b="0" i="0" kern="1200" dirty="0" smtClean="0">
                <a:solidFill>
                  <a:schemeClr val="tx1"/>
                </a:solidFill>
                <a:effectLst/>
                <a:latin typeface="+mn-lt"/>
                <a:ea typeface="+mn-ea"/>
                <a:cs typeface="+mn-cs"/>
              </a:rPr>
              <a:t> Developer Champion (NL)</a:t>
            </a:r>
          </a:p>
          <a:p>
            <a:r>
              <a:rPr lang="en-US" sz="1200" b="1" i="0" kern="1200" dirty="0" smtClean="0">
                <a:solidFill>
                  <a:schemeClr val="tx1"/>
                </a:solidFill>
                <a:effectLst/>
                <a:latin typeface="+mn-lt"/>
                <a:ea typeface="+mn-ea"/>
                <a:cs typeface="+mn-cs"/>
              </a:rPr>
              <a:t>Parallel session 3.5b Intermediate</a:t>
            </a:r>
          </a:p>
          <a:p>
            <a:r>
              <a:rPr lang="en-US" sz="1200" b="1" i="0" kern="1200" dirty="0" smtClean="0">
                <a:solidFill>
                  <a:schemeClr val="tx1"/>
                </a:solidFill>
                <a:effectLst/>
                <a:latin typeface="+mn-lt"/>
                <a:ea typeface="+mn-ea"/>
                <a:cs typeface="+mn-cs"/>
              </a:rPr>
              <a:t>Creating, Publishing and Reusing a JET Composite Component [25 min]</a:t>
            </a:r>
          </a:p>
          <a:p>
            <a:r>
              <a:rPr lang="en-US" sz="1200" b="0" i="0" kern="1200" dirty="0" smtClean="0">
                <a:solidFill>
                  <a:schemeClr val="tx1"/>
                </a:solidFill>
                <a:effectLst/>
                <a:latin typeface="+mn-lt"/>
                <a:ea typeface="+mn-ea"/>
                <a:cs typeface="+mn-cs"/>
              </a:rPr>
              <a:t>Composite Components are a crucial element in the evolution of Oracle JET. These components allow organizations to better structure their enterprise applications built with JET and to introduce efficiency and UX consistency through reuse UI components. JET Composite Components are also shared across the boundaries of enterprises, throughout the community, to be consumed in JET applications anywhere and in Visual Builder Cloud applications. This session demonstrates how a JET Composite Component is designed and implemented. The component introduces a Geographical Map on which data bound locations (regions, countries, states and cities) can be indicated and selected. The component supports two way data binding, configuration properties and it publishes events. It leverages open source map and geocoding libraries. This session demonstrates how the component is packaged and published and how it can be reused in a JET application as well as in Visual Builder Cloud. It will allow you to start reusing, building and publishing your own JET Composite Components.</a:t>
            </a:r>
          </a:p>
          <a:p>
            <a:endParaRPr lang="nl-NL" dirty="0"/>
          </a:p>
        </p:txBody>
      </p:sp>
      <p:sp>
        <p:nvSpPr>
          <p:cNvPr id="4" name="Slide Number Placeholder 3"/>
          <p:cNvSpPr>
            <a:spLocks noGrp="1"/>
          </p:cNvSpPr>
          <p:nvPr>
            <p:ph type="sldNum" sz="quarter" idx="10"/>
          </p:nvPr>
        </p:nvSpPr>
        <p:spPr/>
        <p:txBody>
          <a:bodyPr/>
          <a:lstStyle/>
          <a:p>
            <a:fld id="{CDFB967C-E8DF-AF4B-9B57-A68D256EEC90}" type="slidenum">
              <a:rPr lang="nl-NL" smtClean="0"/>
              <a:t>1</a:t>
            </a:fld>
            <a:endParaRPr lang="nl-NL"/>
          </a:p>
        </p:txBody>
      </p:sp>
    </p:spTree>
    <p:extLst>
      <p:ext uri="{BB962C8B-B14F-4D97-AF65-F5344CB8AC3E}">
        <p14:creationId xmlns:p14="http://schemas.microsoft.com/office/powerpoint/2010/main" val="10579582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hhhhhhhhhhhhh6hhhhhhhhh6hh6h6h6hhh6hhhh6hhhhh6hhh66h66hhh6h6h6hh66hh6h</a:t>
            </a:r>
            <a:endParaRPr lang="nl-NL" dirty="0"/>
          </a:p>
        </p:txBody>
      </p:sp>
      <p:sp>
        <p:nvSpPr>
          <p:cNvPr id="4" name="Slide Number Placeholder 3"/>
          <p:cNvSpPr>
            <a:spLocks noGrp="1"/>
          </p:cNvSpPr>
          <p:nvPr>
            <p:ph type="sldNum" sz="quarter" idx="10"/>
          </p:nvPr>
        </p:nvSpPr>
        <p:spPr/>
        <p:txBody>
          <a:bodyPr/>
          <a:lstStyle/>
          <a:p>
            <a:fld id="{CDFB967C-E8DF-AF4B-9B57-A68D256EEC90}" type="slidenum">
              <a:rPr lang="nl-NL" smtClean="0"/>
              <a:t>6</a:t>
            </a:fld>
            <a:endParaRPr lang="nl-NL"/>
          </a:p>
        </p:txBody>
      </p:sp>
    </p:spTree>
    <p:extLst>
      <p:ext uri="{BB962C8B-B14F-4D97-AF65-F5344CB8AC3E}">
        <p14:creationId xmlns:p14="http://schemas.microsoft.com/office/powerpoint/2010/main" val="25353596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10"/>
          </p:nvPr>
        </p:nvSpPr>
        <p:spPr/>
        <p:txBody>
          <a:bodyPr/>
          <a:lstStyle/>
          <a:p>
            <a:fld id="{CDFB967C-E8DF-AF4B-9B57-A68D256EEC90}" type="slidenum">
              <a:rPr lang="nl-NL" smtClean="0"/>
              <a:t>12</a:t>
            </a:fld>
            <a:endParaRPr lang="nl-NL"/>
          </a:p>
        </p:txBody>
      </p:sp>
    </p:spTree>
    <p:extLst>
      <p:ext uri="{BB962C8B-B14F-4D97-AF65-F5344CB8AC3E}">
        <p14:creationId xmlns:p14="http://schemas.microsoft.com/office/powerpoint/2010/main" val="13105435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smtClean="0"/>
              <a:t>http://www.oracle.com/webfolder/technetwork/jet/jetCookbook.html?component=composite&amp;demo=basic</a:t>
            </a:r>
            <a:endParaRPr lang="nl-NL" dirty="0"/>
          </a:p>
        </p:txBody>
      </p:sp>
      <p:sp>
        <p:nvSpPr>
          <p:cNvPr id="4" name="Slide Number Placeholder 3"/>
          <p:cNvSpPr>
            <a:spLocks noGrp="1"/>
          </p:cNvSpPr>
          <p:nvPr>
            <p:ph type="sldNum" sz="quarter" idx="10"/>
          </p:nvPr>
        </p:nvSpPr>
        <p:spPr/>
        <p:txBody>
          <a:bodyPr/>
          <a:lstStyle/>
          <a:p>
            <a:fld id="{CDFB967C-E8DF-AF4B-9B57-A68D256EEC90}" type="slidenum">
              <a:rPr lang="nl-NL" smtClean="0"/>
              <a:t>13</a:t>
            </a:fld>
            <a:endParaRPr lang="nl-NL"/>
          </a:p>
        </p:txBody>
      </p:sp>
    </p:spTree>
    <p:extLst>
      <p:ext uri="{BB962C8B-B14F-4D97-AF65-F5344CB8AC3E}">
        <p14:creationId xmlns:p14="http://schemas.microsoft.com/office/powerpoint/2010/main" val="23153076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Leverage the world wide community</a:t>
            </a:r>
            <a:endParaRPr lang="nl-NL" dirty="0" smtClean="0"/>
          </a:p>
          <a:p>
            <a:endParaRPr lang="nl-NL" dirty="0"/>
          </a:p>
        </p:txBody>
      </p:sp>
      <p:sp>
        <p:nvSpPr>
          <p:cNvPr id="4" name="Slide Number Placeholder 3"/>
          <p:cNvSpPr>
            <a:spLocks noGrp="1"/>
          </p:cNvSpPr>
          <p:nvPr>
            <p:ph type="sldNum" sz="quarter" idx="10"/>
          </p:nvPr>
        </p:nvSpPr>
        <p:spPr/>
        <p:txBody>
          <a:bodyPr/>
          <a:lstStyle/>
          <a:p>
            <a:fld id="{CDFB967C-E8DF-AF4B-9B57-A68D256EEC90}" type="slidenum">
              <a:rPr lang="nl-NL" smtClean="0"/>
              <a:t>28</a:t>
            </a:fld>
            <a:endParaRPr lang="nl-NL"/>
          </a:p>
        </p:txBody>
      </p:sp>
    </p:spTree>
    <p:extLst>
      <p:ext uri="{BB962C8B-B14F-4D97-AF65-F5344CB8AC3E}">
        <p14:creationId xmlns:p14="http://schemas.microsoft.com/office/powerpoint/2010/main" val="26529104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Examples: http://openlayers.org/en/latest/examples/</a:t>
            </a:r>
          </a:p>
          <a:p>
            <a:r>
              <a:rPr lang="en-US" dirty="0" smtClean="0"/>
              <a:t>API:</a:t>
            </a:r>
            <a:r>
              <a:rPr lang="en-US" baseline="0" dirty="0" smtClean="0"/>
              <a:t> http://openlayers.org/en/latest/apidoc/</a:t>
            </a:r>
          </a:p>
          <a:p>
            <a:r>
              <a:rPr lang="nl-NL" dirty="0" err="1" smtClean="0"/>
              <a:t>Quickstart</a:t>
            </a:r>
            <a:r>
              <a:rPr lang="nl-NL" dirty="0" smtClean="0"/>
              <a:t>: https://openlayers.org/en/latest/doc/quickstart.html</a:t>
            </a:r>
          </a:p>
          <a:p>
            <a:r>
              <a:rPr lang="en-US" dirty="0" smtClean="0"/>
              <a:t>On Line Editor: http://programmerg.github.io/ol3editor/</a:t>
            </a:r>
            <a:endParaRPr lang="nl-NL" dirty="0"/>
          </a:p>
        </p:txBody>
      </p:sp>
      <p:sp>
        <p:nvSpPr>
          <p:cNvPr id="4" name="Slide Number Placeholder 3"/>
          <p:cNvSpPr>
            <a:spLocks noGrp="1"/>
          </p:cNvSpPr>
          <p:nvPr>
            <p:ph type="sldNum" sz="quarter" idx="10"/>
          </p:nvPr>
        </p:nvSpPr>
        <p:spPr/>
        <p:txBody>
          <a:bodyPr/>
          <a:lstStyle/>
          <a:p>
            <a:fld id="{CDFB967C-E8DF-AF4B-9B57-A68D256EEC90}" type="slidenum">
              <a:rPr lang="nl-NL" smtClean="0"/>
              <a:t>29</a:t>
            </a:fld>
            <a:endParaRPr lang="nl-NL"/>
          </a:p>
        </p:txBody>
      </p:sp>
    </p:spTree>
    <p:extLst>
      <p:ext uri="{BB962C8B-B14F-4D97-AF65-F5344CB8AC3E}">
        <p14:creationId xmlns:p14="http://schemas.microsoft.com/office/powerpoint/2010/main" val="22344022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smtClean="0"/>
              <a:t>https://en.wikipedia.org/wiki/OpenLayers</a:t>
            </a:r>
          </a:p>
          <a:p>
            <a:r>
              <a:rPr lang="nl-NL" dirty="0" smtClean="0"/>
              <a:t>https://en.wikipedia.org/wiki/Open_Source_Geospatial_Foundation</a:t>
            </a:r>
          </a:p>
          <a:p>
            <a:r>
              <a:rPr lang="nl-NL" dirty="0" smtClean="0"/>
              <a:t>https://en.wikipedia.org/wiki/OpenStreetMap</a:t>
            </a:r>
          </a:p>
          <a:p>
            <a:r>
              <a:rPr lang="en-US" dirty="0" smtClean="0"/>
              <a:t>Sites using </a:t>
            </a:r>
            <a:r>
              <a:rPr lang="en-US" dirty="0" err="1" smtClean="0"/>
              <a:t>OpenLayers</a:t>
            </a:r>
            <a:r>
              <a:rPr lang="en-US" dirty="0" smtClean="0"/>
              <a:t>: https://www.wappalyzer.com/technologies/openlayers </a:t>
            </a:r>
            <a:endParaRPr lang="nl-NL" dirty="0" smtClean="0"/>
          </a:p>
          <a:p>
            <a:endParaRPr lang="nl-NL" dirty="0"/>
          </a:p>
        </p:txBody>
      </p:sp>
      <p:sp>
        <p:nvSpPr>
          <p:cNvPr id="4" name="Slide Number Placeholder 3"/>
          <p:cNvSpPr>
            <a:spLocks noGrp="1"/>
          </p:cNvSpPr>
          <p:nvPr>
            <p:ph type="sldNum" sz="quarter" idx="10"/>
          </p:nvPr>
        </p:nvSpPr>
        <p:spPr/>
        <p:txBody>
          <a:bodyPr/>
          <a:lstStyle/>
          <a:p>
            <a:fld id="{CDFB967C-E8DF-AF4B-9B57-A68D256EEC90}" type="slidenum">
              <a:rPr lang="nl-NL" smtClean="0"/>
              <a:t>30</a:t>
            </a:fld>
            <a:endParaRPr lang="nl-NL"/>
          </a:p>
        </p:txBody>
      </p:sp>
    </p:spTree>
    <p:extLst>
      <p:ext uri="{BB962C8B-B14F-4D97-AF65-F5344CB8AC3E}">
        <p14:creationId xmlns:p14="http://schemas.microsoft.com/office/powerpoint/2010/main" val="24643455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smtClean="0"/>
              <a:t>https://openlayers.org/en/latest/doc/quickstart.html</a:t>
            </a:r>
            <a:endParaRPr lang="nl-NL" dirty="0"/>
          </a:p>
        </p:txBody>
      </p:sp>
      <p:sp>
        <p:nvSpPr>
          <p:cNvPr id="4" name="Slide Number Placeholder 3"/>
          <p:cNvSpPr>
            <a:spLocks noGrp="1"/>
          </p:cNvSpPr>
          <p:nvPr>
            <p:ph type="sldNum" sz="quarter" idx="10"/>
          </p:nvPr>
        </p:nvSpPr>
        <p:spPr/>
        <p:txBody>
          <a:bodyPr/>
          <a:lstStyle/>
          <a:p>
            <a:fld id="{CDFB967C-E8DF-AF4B-9B57-A68D256EEC90}" type="slidenum">
              <a:rPr lang="nl-NL" smtClean="0"/>
              <a:t>31</a:t>
            </a:fld>
            <a:endParaRPr lang="nl-NL"/>
          </a:p>
        </p:txBody>
      </p:sp>
    </p:spTree>
    <p:extLst>
      <p:ext uri="{BB962C8B-B14F-4D97-AF65-F5344CB8AC3E}">
        <p14:creationId xmlns:p14="http://schemas.microsoft.com/office/powerpoint/2010/main" val="25731053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10"/>
          </p:nvPr>
        </p:nvSpPr>
        <p:spPr/>
        <p:txBody>
          <a:bodyPr/>
          <a:lstStyle/>
          <a:p>
            <a:fld id="{CDFB967C-E8DF-AF4B-9B57-A68D256EEC90}" type="slidenum">
              <a:rPr lang="nl-NL" smtClean="0"/>
              <a:t>46</a:t>
            </a:fld>
            <a:endParaRPr lang="nl-NL"/>
          </a:p>
        </p:txBody>
      </p:sp>
    </p:spTree>
    <p:extLst>
      <p:ext uri="{BB962C8B-B14F-4D97-AF65-F5344CB8AC3E}">
        <p14:creationId xmlns:p14="http://schemas.microsoft.com/office/powerpoint/2010/main" val="66218096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Start dia">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966716"/>
            <a:ext cx="9144000" cy="176784"/>
          </a:xfrm>
          <a:prstGeom prst="rect">
            <a:avLst/>
          </a:prstGeom>
        </p:spPr>
      </p:pic>
      <p:sp>
        <p:nvSpPr>
          <p:cNvPr id="9" name="Picture Placeholder 2"/>
          <p:cNvSpPr>
            <a:spLocks noGrp="1"/>
          </p:cNvSpPr>
          <p:nvPr>
            <p:ph type="pic" idx="13"/>
          </p:nvPr>
        </p:nvSpPr>
        <p:spPr>
          <a:xfrm>
            <a:off x="0" y="810001"/>
            <a:ext cx="9144000" cy="3348000"/>
          </a:xfrm>
          <a:solidFill>
            <a:schemeClr val="bg1">
              <a:lumMod val="85000"/>
            </a:schemeClr>
          </a:solidFill>
        </p:spPr>
        <p:txBody>
          <a:bodyPr lIns="360000" tIns="251999" rIns="3960000" bIns="1080000" anchor="b" anchorCtr="0"/>
          <a:lstStyle>
            <a:lvl1pPr marL="0" indent="0" algn="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smtClean="0"/>
              <a:t>Click icon to add picture</a:t>
            </a:r>
            <a:endParaRPr lang="en-US" dirty="0"/>
          </a:p>
        </p:txBody>
      </p:sp>
      <p:sp>
        <p:nvSpPr>
          <p:cNvPr id="2" name="Title 1"/>
          <p:cNvSpPr>
            <a:spLocks noGrp="1"/>
          </p:cNvSpPr>
          <p:nvPr>
            <p:ph type="ctrTitle" hasCustomPrompt="1"/>
          </p:nvPr>
        </p:nvSpPr>
        <p:spPr>
          <a:xfrm>
            <a:off x="5400000" y="1548000"/>
            <a:ext cx="3024000" cy="3024000"/>
          </a:xfrm>
          <a:solidFill>
            <a:schemeClr val="tx2"/>
          </a:solidFill>
        </p:spPr>
        <p:txBody>
          <a:bodyPr lIns="90000" tIns="90000" rIns="72000" bIns="72000" anchor="t" anchorCtr="0"/>
          <a:lstStyle>
            <a:lvl1pPr algn="l">
              <a:defRPr sz="2800">
                <a:solidFill>
                  <a:schemeClr val="bg1"/>
                </a:solidFill>
              </a:defRPr>
            </a:lvl1pPr>
          </a:lstStyle>
          <a:p>
            <a:r>
              <a:rPr lang="nl-NL" noProof="0" dirty="0" smtClean="0"/>
              <a:t>CLICK TO EDIT MASTER TITLE STYLE</a:t>
            </a:r>
            <a:endParaRPr lang="nl-NL" noProof="0" dirty="0"/>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8000" y="108000"/>
            <a:ext cx="2880360" cy="649224"/>
          </a:xfrm>
          <a:prstGeom prst="rect">
            <a:avLst/>
          </a:prstGeom>
        </p:spPr>
      </p:pic>
    </p:spTree>
    <p:extLst>
      <p:ext uri="{BB962C8B-B14F-4D97-AF65-F5344CB8AC3E}">
        <p14:creationId xmlns:p14="http://schemas.microsoft.com/office/powerpoint/2010/main" val="753456172"/>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Quote met foto">
    <p:spTree>
      <p:nvGrpSpPr>
        <p:cNvPr id="1" name=""/>
        <p:cNvGrpSpPr/>
        <p:nvPr/>
      </p:nvGrpSpPr>
      <p:grpSpPr>
        <a:xfrm>
          <a:off x="0" y="0"/>
          <a:ext cx="0" cy="0"/>
          <a:chOff x="0" y="0"/>
          <a:chExt cx="0" cy="0"/>
        </a:xfrm>
      </p:grpSpPr>
      <p:sp>
        <p:nvSpPr>
          <p:cNvPr id="10" name="Rectangle 9"/>
          <p:cNvSpPr/>
          <p:nvPr userDrawn="1"/>
        </p:nvSpPr>
        <p:spPr>
          <a:xfrm>
            <a:off x="0" y="812800"/>
            <a:ext cx="9144000" cy="3352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966716"/>
            <a:ext cx="9144000" cy="176784"/>
          </a:xfrm>
          <a:prstGeom prst="rect">
            <a:avLst/>
          </a:prstGeom>
        </p:spPr>
      </p:pic>
      <p:sp>
        <p:nvSpPr>
          <p:cNvPr id="2" name="Title 1"/>
          <p:cNvSpPr>
            <a:spLocks noGrp="1"/>
          </p:cNvSpPr>
          <p:nvPr>
            <p:ph type="title" hasCustomPrompt="1"/>
          </p:nvPr>
        </p:nvSpPr>
        <p:spPr>
          <a:xfrm>
            <a:off x="720001" y="1115999"/>
            <a:ext cx="7703999" cy="1944000"/>
          </a:xfrm>
        </p:spPr>
        <p:txBody>
          <a:bodyPr anchor="t" anchorCtr="0"/>
          <a:lstStyle>
            <a:lvl1pPr>
              <a:lnSpc>
                <a:spcPct val="105000"/>
              </a:lnSpc>
              <a:defRPr sz="3000">
                <a:solidFill>
                  <a:schemeClr val="bg1"/>
                </a:solidFill>
              </a:defRPr>
            </a:lvl1pPr>
          </a:lstStyle>
          <a:p>
            <a:r>
              <a:rPr lang="nl-NL" noProof="0" dirty="0" smtClean="0"/>
              <a:t>CLICK TO EDIT MASTER TITLE STYLE</a:t>
            </a:r>
            <a:endParaRPr lang="nl-NL" noProof="0" dirty="0"/>
          </a:p>
        </p:txBody>
      </p:sp>
      <p:sp>
        <p:nvSpPr>
          <p:cNvPr id="5" name="Date Placeholder 4"/>
          <p:cNvSpPr>
            <a:spLocks noGrp="1"/>
          </p:cNvSpPr>
          <p:nvPr>
            <p:ph type="dt" sz="half" idx="10"/>
          </p:nvPr>
        </p:nvSpPr>
        <p:spPr/>
        <p:txBody>
          <a:bodyPr/>
          <a:lstStyle/>
          <a:p>
            <a:fld id="{A9710CDB-38B1-8E43-A846-6FE3B07A872E}" type="datetime1">
              <a:rPr lang="en-US" noProof="0" smtClean="0"/>
              <a:t>31-May-18</a:t>
            </a:fld>
            <a:endParaRPr lang="nl-NL" noProof="0" dirty="0"/>
          </a:p>
        </p:txBody>
      </p:sp>
      <p:sp>
        <p:nvSpPr>
          <p:cNvPr id="6" name="Footer Placeholder 5"/>
          <p:cNvSpPr>
            <a:spLocks noGrp="1"/>
          </p:cNvSpPr>
          <p:nvPr>
            <p:ph type="ftr" sz="quarter" idx="11"/>
          </p:nvPr>
        </p:nvSpPr>
        <p:spPr/>
        <p:txBody>
          <a:bodyPr/>
          <a:lstStyle/>
          <a:p>
            <a:r>
              <a:rPr lang="nl-NL" noProof="0" dirty="0" smtClean="0"/>
              <a:t>50 </a:t>
            </a:r>
            <a:r>
              <a:rPr lang="nl-NL" noProof="0" dirty="0" err="1" smtClean="0"/>
              <a:t>Shades</a:t>
            </a:r>
            <a:r>
              <a:rPr lang="nl-NL" noProof="0" dirty="0" smtClean="0"/>
              <a:t> of Data</a:t>
            </a:r>
            <a:endParaRPr lang="nl-NL" noProof="0" dirty="0"/>
          </a:p>
        </p:txBody>
      </p:sp>
      <p:sp>
        <p:nvSpPr>
          <p:cNvPr id="7" name="Slide Number Placeholder 6"/>
          <p:cNvSpPr>
            <a:spLocks noGrp="1"/>
          </p:cNvSpPr>
          <p:nvPr>
            <p:ph type="sldNum" sz="quarter" idx="12"/>
          </p:nvPr>
        </p:nvSpPr>
        <p:spPr/>
        <p:txBody>
          <a:bodyPr/>
          <a:lstStyle/>
          <a:p>
            <a:fld id="{14F1411D-0280-154F-AEAC-4C20B7AA46B2}" type="slidenum">
              <a:rPr lang="nl-NL" noProof="0" smtClean="0"/>
              <a:t>‹#›</a:t>
            </a:fld>
            <a:endParaRPr lang="nl-NL" noProof="0" dirty="0"/>
          </a:p>
        </p:txBody>
      </p:sp>
      <p:sp>
        <p:nvSpPr>
          <p:cNvPr id="9" name="Picture Placeholder 2"/>
          <p:cNvSpPr>
            <a:spLocks noGrp="1" noChangeAspect="1"/>
          </p:cNvSpPr>
          <p:nvPr>
            <p:ph type="pic" idx="1" hasCustomPrompt="1"/>
          </p:nvPr>
        </p:nvSpPr>
        <p:spPr>
          <a:xfrm>
            <a:off x="6912000" y="3096038"/>
            <a:ext cx="1512000" cy="1512000"/>
          </a:xfrm>
          <a:solidFill>
            <a:schemeClr val="bg1">
              <a:lumMod val="85000"/>
            </a:schemeClr>
          </a:solidFill>
        </p:spPr>
        <p:txBody>
          <a:bodyPr lIns="360000" tIns="360000"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nl-NL" noProof="0" dirty="0" smtClean="0"/>
              <a:t>Foto</a:t>
            </a:r>
            <a:endParaRPr lang="nl-NL" noProof="0" dirty="0"/>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8000" y="108000"/>
            <a:ext cx="2880360" cy="649224"/>
          </a:xfrm>
          <a:prstGeom prst="rect">
            <a:avLst/>
          </a:prstGeom>
        </p:spPr>
      </p:pic>
    </p:spTree>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Afbeelding met tekst">
    <p:spTree>
      <p:nvGrpSpPr>
        <p:cNvPr id="1" name=""/>
        <p:cNvGrpSpPr/>
        <p:nvPr/>
      </p:nvGrpSpPr>
      <p:grpSpPr>
        <a:xfrm>
          <a:off x="0" y="0"/>
          <a:ext cx="0" cy="0"/>
          <a:chOff x="0" y="0"/>
          <a:chExt cx="0" cy="0"/>
        </a:xfrm>
      </p:grpSpPr>
      <p:sp>
        <p:nvSpPr>
          <p:cNvPr id="9" name="Rectangle 8"/>
          <p:cNvSpPr/>
          <p:nvPr userDrawn="1"/>
        </p:nvSpPr>
        <p:spPr>
          <a:xfrm>
            <a:off x="0" y="810000"/>
            <a:ext cx="9144000" cy="351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chemeClr val="bg1"/>
              </a:solidFill>
            </a:endParaRPr>
          </a:p>
        </p:txBody>
      </p:sp>
      <p:sp>
        <p:nvSpPr>
          <p:cNvPr id="2" name="Title 1"/>
          <p:cNvSpPr>
            <a:spLocks noGrp="1"/>
          </p:cNvSpPr>
          <p:nvPr>
            <p:ph type="title" hasCustomPrompt="1"/>
          </p:nvPr>
        </p:nvSpPr>
        <p:spPr>
          <a:xfrm>
            <a:off x="720000" y="288000"/>
            <a:ext cx="6623999" cy="503999"/>
          </a:xfrm>
        </p:spPr>
        <p:txBody>
          <a:bodyPr anchor="ctr" anchorCtr="0"/>
          <a:lstStyle>
            <a:lvl1pPr>
              <a:defRPr sz="2400"/>
            </a:lvl1pPr>
          </a:lstStyle>
          <a:p>
            <a:r>
              <a:rPr lang="nl-NL" dirty="0" smtClean="0"/>
              <a:t>TITELSTIJL VAN MODEL BEWERKEN</a:t>
            </a:r>
            <a:endParaRPr lang="en-US" dirty="0"/>
          </a:p>
        </p:txBody>
      </p:sp>
      <p:sp>
        <p:nvSpPr>
          <p:cNvPr id="3" name="Content Placeholder 2"/>
          <p:cNvSpPr>
            <a:spLocks noGrp="1"/>
          </p:cNvSpPr>
          <p:nvPr>
            <p:ph idx="1"/>
          </p:nvPr>
        </p:nvSpPr>
        <p:spPr>
          <a:xfrm>
            <a:off x="720000" y="900001"/>
            <a:ext cx="3744000" cy="3401999"/>
          </a:xfrm>
        </p:spPr>
        <p:txBody>
          <a:bodyPr/>
          <a:lstStyle>
            <a:lvl1pPr>
              <a:defRPr sz="1500">
                <a:solidFill>
                  <a:schemeClr val="bg1"/>
                </a:solidFill>
              </a:defRPr>
            </a:lvl1pPr>
            <a:lvl2pPr>
              <a:defRPr sz="1500">
                <a:solidFill>
                  <a:schemeClr val="bg1"/>
                </a:solidFill>
              </a:defRPr>
            </a:lvl2pPr>
            <a:lvl3pPr>
              <a:defRPr sz="1500">
                <a:solidFill>
                  <a:schemeClr val="bg1"/>
                </a:solidFill>
              </a:defRPr>
            </a:lvl3pPr>
            <a:lvl4pPr>
              <a:defRPr sz="1500">
                <a:solidFill>
                  <a:schemeClr val="bg1"/>
                </a:solidFill>
              </a:defRPr>
            </a:lvl4pPr>
            <a:lvl5pPr>
              <a:defRPr sz="1500">
                <a:solidFill>
                  <a:schemeClr val="bg1"/>
                </a:solidFill>
              </a:defRPr>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12D8B67E-1464-254D-876A-5A059C6CA686}" type="datetime1">
              <a:rPr lang="en-US" smtClean="0"/>
              <a:t>31-May-18</a:t>
            </a:fld>
            <a:endParaRPr lang="nl-NL"/>
          </a:p>
        </p:txBody>
      </p:sp>
      <p:sp>
        <p:nvSpPr>
          <p:cNvPr id="6" name="Footer Placeholder 5"/>
          <p:cNvSpPr>
            <a:spLocks noGrp="1"/>
          </p:cNvSpPr>
          <p:nvPr>
            <p:ph type="ftr" sz="quarter" idx="11"/>
          </p:nvPr>
        </p:nvSpPr>
        <p:spPr/>
        <p:txBody>
          <a:bodyPr/>
          <a:lstStyle/>
          <a:p>
            <a:r>
              <a:rPr lang="nl-NL" dirty="0" smtClean="0"/>
              <a:t>50 </a:t>
            </a:r>
            <a:r>
              <a:rPr lang="nl-NL" dirty="0" err="1" smtClean="0"/>
              <a:t>Shades</a:t>
            </a:r>
            <a:r>
              <a:rPr lang="nl-NL" dirty="0" smtClean="0"/>
              <a:t> of Data</a:t>
            </a:r>
            <a:endParaRPr lang="nl-NL" dirty="0"/>
          </a:p>
        </p:txBody>
      </p:sp>
      <p:sp>
        <p:nvSpPr>
          <p:cNvPr id="7" name="Slide Number Placeholder 6"/>
          <p:cNvSpPr>
            <a:spLocks noGrp="1"/>
          </p:cNvSpPr>
          <p:nvPr>
            <p:ph type="sldNum" sz="quarter" idx="12"/>
          </p:nvPr>
        </p:nvSpPr>
        <p:spPr/>
        <p:txBody>
          <a:bodyPr/>
          <a:lstStyle/>
          <a:p>
            <a:fld id="{14F1411D-0280-154F-AEAC-4C20B7AA46B2}" type="slidenum">
              <a:rPr lang="nl-NL" smtClean="0"/>
              <a:t>‹#›</a:t>
            </a:fld>
            <a:endParaRPr lang="nl-NL"/>
          </a:p>
        </p:txBody>
      </p:sp>
      <p:sp>
        <p:nvSpPr>
          <p:cNvPr id="8" name="Picture Placeholder 2"/>
          <p:cNvSpPr>
            <a:spLocks noGrp="1"/>
          </p:cNvSpPr>
          <p:nvPr>
            <p:ph type="pic" idx="13"/>
          </p:nvPr>
        </p:nvSpPr>
        <p:spPr>
          <a:xfrm>
            <a:off x="4644000" y="810001"/>
            <a:ext cx="4500000" cy="3510000"/>
          </a:xfrm>
          <a:solidFill>
            <a:schemeClr val="bg1">
              <a:lumMod val="85000"/>
            </a:schemeClr>
          </a:solidFill>
        </p:spPr>
        <p:txBody>
          <a:bodyPr lIns="360000" tIns="251999"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smtClean="0"/>
              <a:t>Click icon to add picture</a:t>
            </a:r>
            <a:endParaRPr lang="en-US" dirty="0"/>
          </a:p>
        </p:txBody>
      </p:sp>
    </p:spTree>
    <p:extLst>
      <p:ext uri="{BB962C8B-B14F-4D97-AF65-F5344CB8AC3E}">
        <p14:creationId xmlns:p14="http://schemas.microsoft.com/office/powerpoint/2010/main" val="958155336"/>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Grafiek met tekst">
    <p:spTree>
      <p:nvGrpSpPr>
        <p:cNvPr id="1" name=""/>
        <p:cNvGrpSpPr/>
        <p:nvPr/>
      </p:nvGrpSpPr>
      <p:grpSpPr>
        <a:xfrm>
          <a:off x="0" y="0"/>
          <a:ext cx="0" cy="0"/>
          <a:chOff x="0" y="0"/>
          <a:chExt cx="0" cy="0"/>
        </a:xfrm>
      </p:grpSpPr>
      <p:sp>
        <p:nvSpPr>
          <p:cNvPr id="10" name="Rectangle 9"/>
          <p:cNvSpPr/>
          <p:nvPr userDrawn="1"/>
        </p:nvSpPr>
        <p:spPr>
          <a:xfrm>
            <a:off x="4644000" y="810000"/>
            <a:ext cx="4500000" cy="351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chemeClr val="bg1"/>
              </a:solidFill>
            </a:endParaRPr>
          </a:p>
        </p:txBody>
      </p:sp>
      <p:sp>
        <p:nvSpPr>
          <p:cNvPr id="9" name="Rectangle 8"/>
          <p:cNvSpPr/>
          <p:nvPr userDrawn="1"/>
        </p:nvSpPr>
        <p:spPr>
          <a:xfrm>
            <a:off x="0" y="810000"/>
            <a:ext cx="4644000" cy="351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chemeClr val="bg1"/>
              </a:solidFill>
            </a:endParaRPr>
          </a:p>
        </p:txBody>
      </p:sp>
      <p:sp>
        <p:nvSpPr>
          <p:cNvPr id="2" name="Title 1"/>
          <p:cNvSpPr>
            <a:spLocks noGrp="1"/>
          </p:cNvSpPr>
          <p:nvPr>
            <p:ph type="title" hasCustomPrompt="1"/>
          </p:nvPr>
        </p:nvSpPr>
        <p:spPr>
          <a:xfrm>
            <a:off x="720000" y="288000"/>
            <a:ext cx="6623999" cy="503999"/>
          </a:xfrm>
        </p:spPr>
        <p:txBody>
          <a:bodyPr anchor="ctr" anchorCtr="0"/>
          <a:lstStyle>
            <a:lvl1pPr>
              <a:defRPr sz="1800"/>
            </a:lvl1pPr>
          </a:lstStyle>
          <a:p>
            <a:r>
              <a:rPr lang="nl-NL" dirty="0" smtClean="0"/>
              <a:t>TITELSTIJL VAN MODEL BEWERKEN</a:t>
            </a:r>
            <a:endParaRPr lang="en-US" dirty="0"/>
          </a:p>
        </p:txBody>
      </p:sp>
      <p:sp>
        <p:nvSpPr>
          <p:cNvPr id="3" name="Content Placeholder 2"/>
          <p:cNvSpPr>
            <a:spLocks noGrp="1"/>
          </p:cNvSpPr>
          <p:nvPr>
            <p:ph idx="1"/>
          </p:nvPr>
        </p:nvSpPr>
        <p:spPr>
          <a:xfrm>
            <a:off x="720000" y="900001"/>
            <a:ext cx="3744000" cy="3401999"/>
          </a:xfrm>
        </p:spPr>
        <p:txBody>
          <a:bodyPr/>
          <a:lstStyle>
            <a:lvl1pPr>
              <a:defRPr sz="1500">
                <a:solidFill>
                  <a:schemeClr val="bg1"/>
                </a:solidFill>
              </a:defRPr>
            </a:lvl1pPr>
            <a:lvl2pPr>
              <a:defRPr sz="1500">
                <a:solidFill>
                  <a:schemeClr val="bg1"/>
                </a:solidFill>
              </a:defRPr>
            </a:lvl2pPr>
            <a:lvl3pPr>
              <a:defRPr sz="1500">
                <a:solidFill>
                  <a:schemeClr val="bg1"/>
                </a:solidFill>
              </a:defRPr>
            </a:lvl3pPr>
            <a:lvl4pPr>
              <a:defRPr sz="1500">
                <a:solidFill>
                  <a:schemeClr val="bg1"/>
                </a:solidFill>
              </a:defRPr>
            </a:lvl4pPr>
            <a:lvl5pPr>
              <a:defRPr sz="1500">
                <a:solidFill>
                  <a:schemeClr val="bg1"/>
                </a:solidFill>
              </a:defRPr>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1297756A-AF1A-B249-A7CF-A1AE4E86FA38}" type="datetime1">
              <a:rPr lang="en-US" smtClean="0"/>
              <a:t>31-May-18</a:t>
            </a:fld>
            <a:endParaRPr lang="nl-NL"/>
          </a:p>
        </p:txBody>
      </p:sp>
      <p:sp>
        <p:nvSpPr>
          <p:cNvPr id="6" name="Footer Placeholder 5"/>
          <p:cNvSpPr>
            <a:spLocks noGrp="1"/>
          </p:cNvSpPr>
          <p:nvPr>
            <p:ph type="ftr" sz="quarter" idx="11"/>
          </p:nvPr>
        </p:nvSpPr>
        <p:spPr/>
        <p:txBody>
          <a:bodyPr/>
          <a:lstStyle/>
          <a:p>
            <a:r>
              <a:rPr lang="nl-NL" dirty="0" smtClean="0"/>
              <a:t>50 </a:t>
            </a:r>
            <a:r>
              <a:rPr lang="nl-NL" dirty="0" err="1" smtClean="0"/>
              <a:t>Shades</a:t>
            </a:r>
            <a:r>
              <a:rPr lang="nl-NL" dirty="0" smtClean="0"/>
              <a:t> of Data</a:t>
            </a:r>
            <a:endParaRPr lang="nl-NL" dirty="0"/>
          </a:p>
        </p:txBody>
      </p:sp>
      <p:sp>
        <p:nvSpPr>
          <p:cNvPr id="7" name="Slide Number Placeholder 6"/>
          <p:cNvSpPr>
            <a:spLocks noGrp="1"/>
          </p:cNvSpPr>
          <p:nvPr>
            <p:ph type="sldNum" sz="quarter" idx="12"/>
          </p:nvPr>
        </p:nvSpPr>
        <p:spPr/>
        <p:txBody>
          <a:bodyPr/>
          <a:lstStyle/>
          <a:p>
            <a:fld id="{14F1411D-0280-154F-AEAC-4C20B7AA46B2}" type="slidenum">
              <a:rPr lang="nl-NL" smtClean="0"/>
              <a:t>‹#›</a:t>
            </a:fld>
            <a:endParaRPr lang="nl-NL"/>
          </a:p>
        </p:txBody>
      </p:sp>
      <p:sp>
        <p:nvSpPr>
          <p:cNvPr id="8" name="Picture Placeholder 2"/>
          <p:cNvSpPr>
            <a:spLocks noGrp="1"/>
          </p:cNvSpPr>
          <p:nvPr>
            <p:ph type="pic" idx="13"/>
          </p:nvPr>
        </p:nvSpPr>
        <p:spPr>
          <a:xfrm>
            <a:off x="4644000" y="810001"/>
            <a:ext cx="4500000" cy="3510000"/>
          </a:xfrm>
          <a:noFill/>
        </p:spPr>
        <p:txBody>
          <a:bodyPr lIns="360000" tIns="360000"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smtClean="0"/>
              <a:t>Click icon to add picture</a:t>
            </a:r>
            <a:endParaRPr lang="en-US" dirty="0"/>
          </a:p>
        </p:txBody>
      </p:sp>
    </p:spTree>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kst met afbeelding">
    <p:spTree>
      <p:nvGrpSpPr>
        <p:cNvPr id="1" name=""/>
        <p:cNvGrpSpPr/>
        <p:nvPr/>
      </p:nvGrpSpPr>
      <p:grpSpPr>
        <a:xfrm>
          <a:off x="0" y="0"/>
          <a:ext cx="0" cy="0"/>
          <a:chOff x="0" y="0"/>
          <a:chExt cx="0" cy="0"/>
        </a:xfrm>
      </p:grpSpPr>
      <p:sp>
        <p:nvSpPr>
          <p:cNvPr id="9" name="Rectangle 8"/>
          <p:cNvSpPr/>
          <p:nvPr userDrawn="1"/>
        </p:nvSpPr>
        <p:spPr>
          <a:xfrm>
            <a:off x="0" y="812798"/>
            <a:ext cx="9144000" cy="351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chemeClr val="bg1"/>
              </a:solidFill>
            </a:endParaRPr>
          </a:p>
        </p:txBody>
      </p:sp>
      <p:sp>
        <p:nvSpPr>
          <p:cNvPr id="2" name="Title 1"/>
          <p:cNvSpPr>
            <a:spLocks noGrp="1"/>
          </p:cNvSpPr>
          <p:nvPr>
            <p:ph type="title" hasCustomPrompt="1"/>
          </p:nvPr>
        </p:nvSpPr>
        <p:spPr>
          <a:xfrm>
            <a:off x="720000" y="288000"/>
            <a:ext cx="6623999" cy="503999"/>
          </a:xfrm>
        </p:spPr>
        <p:txBody>
          <a:bodyPr anchor="ctr" anchorCtr="0"/>
          <a:lstStyle>
            <a:lvl1pPr>
              <a:defRPr sz="1800"/>
            </a:lvl1pPr>
          </a:lstStyle>
          <a:p>
            <a:r>
              <a:rPr lang="nl-NL" dirty="0" smtClean="0"/>
              <a:t>TITELSTIJL VAN MODEL BEWERKEN</a:t>
            </a:r>
            <a:endParaRPr lang="en-US" dirty="0"/>
          </a:p>
        </p:txBody>
      </p:sp>
      <p:sp>
        <p:nvSpPr>
          <p:cNvPr id="3" name="Content Placeholder 2"/>
          <p:cNvSpPr>
            <a:spLocks noGrp="1"/>
          </p:cNvSpPr>
          <p:nvPr>
            <p:ph idx="1"/>
          </p:nvPr>
        </p:nvSpPr>
        <p:spPr>
          <a:xfrm>
            <a:off x="719998" y="900001"/>
            <a:ext cx="5940000" cy="3401999"/>
          </a:xfrm>
        </p:spPr>
        <p:txBody>
          <a:bodyPr/>
          <a:lstStyle>
            <a:lvl1pPr>
              <a:defRPr sz="1500">
                <a:solidFill>
                  <a:schemeClr val="bg1"/>
                </a:solidFill>
              </a:defRPr>
            </a:lvl1pPr>
            <a:lvl2pPr>
              <a:defRPr sz="1500">
                <a:solidFill>
                  <a:schemeClr val="bg1"/>
                </a:solidFill>
              </a:defRPr>
            </a:lvl2pPr>
            <a:lvl3pPr>
              <a:defRPr sz="1500">
                <a:solidFill>
                  <a:schemeClr val="bg1"/>
                </a:solidFill>
              </a:defRPr>
            </a:lvl3pPr>
            <a:lvl4pPr>
              <a:defRPr sz="1500">
                <a:solidFill>
                  <a:schemeClr val="bg1"/>
                </a:solidFill>
              </a:defRPr>
            </a:lvl4pPr>
            <a:lvl5pPr>
              <a:defRPr sz="1500">
                <a:solidFill>
                  <a:schemeClr val="bg1"/>
                </a:solidFill>
              </a:defRPr>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37C8E900-D3BD-ED44-9070-3471A5611DC2}" type="datetime1">
              <a:rPr lang="en-US" smtClean="0"/>
              <a:t>31-May-18</a:t>
            </a:fld>
            <a:endParaRPr lang="nl-NL"/>
          </a:p>
        </p:txBody>
      </p:sp>
      <p:sp>
        <p:nvSpPr>
          <p:cNvPr id="6" name="Footer Placeholder 5"/>
          <p:cNvSpPr>
            <a:spLocks noGrp="1"/>
          </p:cNvSpPr>
          <p:nvPr>
            <p:ph type="ftr" sz="quarter" idx="11"/>
          </p:nvPr>
        </p:nvSpPr>
        <p:spPr/>
        <p:txBody>
          <a:bodyPr/>
          <a:lstStyle/>
          <a:p>
            <a:r>
              <a:rPr lang="nl-NL" dirty="0" smtClean="0"/>
              <a:t>50 </a:t>
            </a:r>
            <a:r>
              <a:rPr lang="nl-NL" dirty="0" err="1" smtClean="0"/>
              <a:t>Shades</a:t>
            </a:r>
            <a:r>
              <a:rPr lang="nl-NL" dirty="0" smtClean="0"/>
              <a:t> of Data</a:t>
            </a:r>
            <a:endParaRPr lang="nl-NL" dirty="0"/>
          </a:p>
        </p:txBody>
      </p:sp>
      <p:sp>
        <p:nvSpPr>
          <p:cNvPr id="7" name="Slide Number Placeholder 6"/>
          <p:cNvSpPr>
            <a:spLocks noGrp="1"/>
          </p:cNvSpPr>
          <p:nvPr>
            <p:ph type="sldNum" sz="quarter" idx="12"/>
          </p:nvPr>
        </p:nvSpPr>
        <p:spPr/>
        <p:txBody>
          <a:bodyPr/>
          <a:lstStyle/>
          <a:p>
            <a:fld id="{14F1411D-0280-154F-AEAC-4C20B7AA46B2}" type="slidenum">
              <a:rPr lang="nl-NL" smtClean="0"/>
              <a:t>‹#›</a:t>
            </a:fld>
            <a:endParaRPr lang="nl-NL"/>
          </a:p>
        </p:txBody>
      </p:sp>
      <p:sp>
        <p:nvSpPr>
          <p:cNvPr id="8" name="Picture Placeholder 2"/>
          <p:cNvSpPr>
            <a:spLocks noGrp="1"/>
          </p:cNvSpPr>
          <p:nvPr>
            <p:ph type="pic" idx="13"/>
          </p:nvPr>
        </p:nvSpPr>
        <p:spPr>
          <a:xfrm>
            <a:off x="6840000" y="810001"/>
            <a:ext cx="2304000" cy="3510000"/>
          </a:xfrm>
          <a:solidFill>
            <a:schemeClr val="bg1">
              <a:lumMod val="85000"/>
            </a:schemeClr>
          </a:solidFill>
        </p:spPr>
        <p:txBody>
          <a:bodyPr lIns="360000" tIns="360000"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smtClean="0"/>
              <a:t>Click icon to add picture</a:t>
            </a:r>
            <a:endParaRPr lang="en-US" dirty="0"/>
          </a:p>
        </p:txBody>
      </p:sp>
    </p:spTree>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Afbeelding met Titel">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03D5A3F-EB4E-3340-8D19-07B028CB11AD}" type="datetime1">
              <a:rPr lang="en-US" smtClean="0"/>
              <a:t>31-May-18</a:t>
            </a:fld>
            <a:endParaRPr lang="nl-NL"/>
          </a:p>
        </p:txBody>
      </p:sp>
      <p:sp>
        <p:nvSpPr>
          <p:cNvPr id="3" name="Footer Placeholder 2"/>
          <p:cNvSpPr>
            <a:spLocks noGrp="1"/>
          </p:cNvSpPr>
          <p:nvPr>
            <p:ph type="ftr" sz="quarter" idx="11"/>
          </p:nvPr>
        </p:nvSpPr>
        <p:spPr/>
        <p:txBody>
          <a:bodyPr/>
          <a:lstStyle/>
          <a:p>
            <a:r>
              <a:rPr lang="nl-NL" dirty="0" smtClean="0"/>
              <a:t>50 </a:t>
            </a:r>
            <a:r>
              <a:rPr lang="nl-NL" dirty="0" err="1" smtClean="0"/>
              <a:t>Shades</a:t>
            </a:r>
            <a:r>
              <a:rPr lang="nl-NL" dirty="0" smtClean="0"/>
              <a:t> of Data</a:t>
            </a:r>
            <a:endParaRPr lang="nl-NL" dirty="0"/>
          </a:p>
        </p:txBody>
      </p:sp>
      <p:sp>
        <p:nvSpPr>
          <p:cNvPr id="4" name="Slide Number Placeholder 3"/>
          <p:cNvSpPr>
            <a:spLocks noGrp="1"/>
          </p:cNvSpPr>
          <p:nvPr>
            <p:ph type="sldNum" sz="quarter" idx="12"/>
          </p:nvPr>
        </p:nvSpPr>
        <p:spPr/>
        <p:txBody>
          <a:bodyPr/>
          <a:lstStyle/>
          <a:p>
            <a:fld id="{14F1411D-0280-154F-AEAC-4C20B7AA46B2}" type="slidenum">
              <a:rPr lang="nl-NL" smtClean="0"/>
              <a:t>‹#›</a:t>
            </a:fld>
            <a:endParaRPr lang="nl-NL"/>
          </a:p>
        </p:txBody>
      </p:sp>
      <p:sp>
        <p:nvSpPr>
          <p:cNvPr id="5" name="Title 1"/>
          <p:cNvSpPr>
            <a:spLocks noGrp="1"/>
          </p:cNvSpPr>
          <p:nvPr>
            <p:ph type="title" hasCustomPrompt="1"/>
          </p:nvPr>
        </p:nvSpPr>
        <p:spPr>
          <a:xfrm>
            <a:off x="719999" y="288000"/>
            <a:ext cx="6624000" cy="504000"/>
          </a:xfrm>
        </p:spPr>
        <p:txBody>
          <a:bodyPr/>
          <a:lstStyle/>
          <a:p>
            <a:r>
              <a:rPr lang="nl-NL" dirty="0" smtClean="0"/>
              <a:t>TITELSTIJL VAN MODEL BEWERKEN</a:t>
            </a:r>
            <a:endParaRPr lang="en-US" dirty="0"/>
          </a:p>
        </p:txBody>
      </p:sp>
      <p:sp>
        <p:nvSpPr>
          <p:cNvPr id="7" name="Picture Placeholder 2"/>
          <p:cNvSpPr>
            <a:spLocks noGrp="1" noChangeAspect="1"/>
          </p:cNvSpPr>
          <p:nvPr>
            <p:ph type="pic" idx="13"/>
          </p:nvPr>
        </p:nvSpPr>
        <p:spPr>
          <a:xfrm>
            <a:off x="0" y="810001"/>
            <a:ext cx="9144000" cy="3510000"/>
          </a:xfrm>
          <a:solidFill>
            <a:schemeClr val="bg1">
              <a:lumMod val="85000"/>
            </a:schemeClr>
          </a:solidFill>
        </p:spPr>
        <p:txBody>
          <a:bodyPr lIns="360000" tIns="251999"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smtClean="0"/>
              <a:t>Click icon to add picture</a:t>
            </a:r>
            <a:endParaRPr lang="en-US" dirty="0"/>
          </a:p>
        </p:txBody>
      </p:sp>
    </p:spTree>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el en object">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8C6C32FA-E44F-1241-B9B5-7B8834E103EA}" type="slidenum">
              <a:rPr lang="en-US" smtClean="0"/>
              <a:pPr/>
              <a:t>‹#›</a:t>
            </a:fld>
            <a:endParaRPr lang="en-US"/>
          </a:p>
        </p:txBody>
      </p:sp>
      <p:sp>
        <p:nvSpPr>
          <p:cNvPr id="2" name="Title 1"/>
          <p:cNvSpPr>
            <a:spLocks noGrp="1"/>
          </p:cNvSpPr>
          <p:nvPr>
            <p:ph type="title" hasCustomPrompt="1"/>
          </p:nvPr>
        </p:nvSpPr>
        <p:spPr>
          <a:xfrm>
            <a:off x="4007352" y="411510"/>
            <a:ext cx="4813120" cy="742500"/>
          </a:xfrm>
          <a:prstGeom prst="rect">
            <a:avLst/>
          </a:prstGeom>
        </p:spPr>
        <p:txBody>
          <a:bodyPr wrap="square" lIns="0" tIns="0" rIns="0" bIns="0" anchor="ctr" anchorCtr="0"/>
          <a:lstStyle>
            <a:lvl1pPr>
              <a:lnSpc>
                <a:spcPts val="2100"/>
              </a:lnSpc>
              <a:defRPr b="0" i="0">
                <a:latin typeface="Arial"/>
                <a:cs typeface="Arial"/>
              </a:defRPr>
            </a:lvl1pPr>
          </a:lstStyle>
          <a:p>
            <a:r>
              <a:rPr lang="nl-NL" smtClean="0"/>
              <a:t>Titel</a:t>
            </a:r>
            <a:endParaRPr lang="en-US" dirty="0"/>
          </a:p>
        </p:txBody>
      </p:sp>
      <p:sp>
        <p:nvSpPr>
          <p:cNvPr id="7" name="Content Placeholder 2"/>
          <p:cNvSpPr>
            <a:spLocks noGrp="1"/>
          </p:cNvSpPr>
          <p:nvPr>
            <p:ph idx="1" hasCustomPrompt="1"/>
          </p:nvPr>
        </p:nvSpPr>
        <p:spPr>
          <a:xfrm>
            <a:off x="457200" y="1329612"/>
            <a:ext cx="8211600" cy="3618402"/>
          </a:xfrm>
          <a:prstGeom prst="rect">
            <a:avLst/>
          </a:prstGeom>
        </p:spPr>
        <p:txBody>
          <a:bodyPr wrap="square" lIns="0" tIns="0" rIns="0" bIns="0">
            <a:normAutofit/>
          </a:bodyPr>
          <a:lstStyle>
            <a:lvl1pPr marL="202406" indent="-202406">
              <a:lnSpc>
                <a:spcPts val="1650"/>
              </a:lnSpc>
              <a:spcAft>
                <a:spcPts val="0"/>
              </a:spcAft>
              <a:defRPr sz="1425" b="0" i="0">
                <a:latin typeface="Arial" pitchFamily="34" charset="0"/>
                <a:cs typeface="Arial"/>
              </a:defRPr>
            </a:lvl1pPr>
            <a:lvl2pPr marL="406004" indent="-203597" algn="l">
              <a:buSzPct val="100000"/>
              <a:buFont typeface="Arial" pitchFamily="34" charset="0"/>
              <a:buChar char="–"/>
              <a:tabLst>
                <a:tab pos="739379" algn="l"/>
              </a:tabLst>
              <a:defRPr sz="1200" i="0" baseline="0">
                <a:latin typeface="Arial" pitchFamily="34" charset="0"/>
                <a:cs typeface="Arial" pitchFamily="34" charset="0"/>
              </a:defRPr>
            </a:lvl2pPr>
            <a:lvl3pPr marL="572691" indent="-158354">
              <a:buFont typeface="Arial" pitchFamily="34" charset="0"/>
              <a:buChar char="•"/>
              <a:defRPr sz="900" baseline="0">
                <a:latin typeface="Arial" pitchFamily="34" charset="0"/>
              </a:defRPr>
            </a:lvl3pPr>
            <a:lvl4pPr marL="751285" indent="-167879">
              <a:buFont typeface="Arial" pitchFamily="34" charset="0"/>
              <a:buChar char="–"/>
              <a:defRPr sz="900" baseline="0">
                <a:latin typeface="Arial" pitchFamily="34" charset="0"/>
              </a:defRPr>
            </a:lvl4pPr>
            <a:lvl5pPr marL="495300" indent="-161925">
              <a:buFont typeface="Arial" pitchFamily="34" charset="0"/>
              <a:buChar char="•"/>
              <a:defRPr/>
            </a:lvl5pPr>
          </a:lstStyle>
          <a:p>
            <a:r>
              <a:rPr lang="nl-NL" smtClean="0"/>
              <a:t>Xxxx</a:t>
            </a:r>
          </a:p>
          <a:p>
            <a:pPr lvl="1"/>
            <a:r>
              <a:rPr lang="nl-NL" sz="1050" smtClean="0"/>
              <a:t>Xxxx</a:t>
            </a:r>
          </a:p>
          <a:p>
            <a:pPr lvl="2"/>
            <a:r>
              <a:rPr lang="nl-NL" sz="1050" smtClean="0"/>
              <a:t>Xxx</a:t>
            </a:r>
          </a:p>
          <a:p>
            <a:pPr lvl="3"/>
            <a:r>
              <a:rPr lang="nl-NL" sz="1050" smtClean="0"/>
              <a:t>Xxxxx</a:t>
            </a:r>
          </a:p>
        </p:txBody>
      </p:sp>
    </p:spTree>
    <p:extLst>
      <p:ext uri="{BB962C8B-B14F-4D97-AF65-F5344CB8AC3E}">
        <p14:creationId xmlns:p14="http://schemas.microsoft.com/office/powerpoint/2010/main" val="3375798524"/>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p:cSld name="AMIS">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37515" y="2089707"/>
            <a:ext cx="3332991" cy="1050271"/>
          </a:xfrm>
          <a:prstGeom prst="rect">
            <a:avLst/>
          </a:prstGeom>
        </p:spPr>
      </p:pic>
    </p:spTree>
    <p:extLst>
      <p:ext uri="{BB962C8B-B14F-4D97-AF65-F5344CB8AC3E}">
        <p14:creationId xmlns:p14="http://schemas.microsoft.com/office/powerpoint/2010/main" val="58300080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p:cSld name="HALLO">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1" y="1356098"/>
            <a:ext cx="7886700" cy="680583"/>
          </a:xfrm>
          <a:prstGeom prst="rect">
            <a:avLst/>
          </a:prstGeom>
        </p:spPr>
        <p:txBody>
          <a:bodyPr>
            <a:noAutofit/>
          </a:bodyPr>
          <a:lstStyle>
            <a:lvl1pPr algn="ctr">
              <a:defRPr sz="5009"/>
            </a:lvl1pPr>
          </a:lstStyle>
          <a:p>
            <a:r>
              <a:rPr lang="en-US" dirty="0" smtClean="0"/>
              <a:t>hallo</a:t>
            </a:r>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sp>
        <p:nvSpPr>
          <p:cNvPr id="10" name="Text Placeholder 9"/>
          <p:cNvSpPr>
            <a:spLocks noGrp="1"/>
          </p:cNvSpPr>
          <p:nvPr>
            <p:ph type="body" sz="quarter" idx="10" hasCustomPrompt="1"/>
          </p:nvPr>
        </p:nvSpPr>
        <p:spPr>
          <a:xfrm>
            <a:off x="628651" y="2049371"/>
            <a:ext cx="7886700" cy="1180348"/>
          </a:xfrm>
          <a:prstGeom prst="rect">
            <a:avLst/>
          </a:prstGeom>
        </p:spPr>
        <p:txBody>
          <a:bodyPr/>
          <a:lstStyle>
            <a:lvl1pPr marL="0" indent="0" algn="ctr">
              <a:lnSpc>
                <a:spcPct val="100000"/>
              </a:lnSpc>
              <a:buNone/>
              <a:defRPr baseline="0">
                <a:solidFill>
                  <a:schemeClr val="tx1"/>
                </a:solidFill>
                <a:latin typeface="+mj-lt"/>
                <a:ea typeface="Arial Unicode MS" panose="020B0604020202020204" pitchFamily="34" charset="-128"/>
                <a:cs typeface="Arial Unicode MS" panose="020B0604020202020204" pitchFamily="34" charset="-128"/>
              </a:defRPr>
            </a:lvl1pPr>
          </a:lstStyle>
          <a:p>
            <a:pPr lvl="0"/>
            <a:r>
              <a:rPr lang="en-US" dirty="0" err="1" smtClean="0"/>
              <a:t>Voorstelpagina</a:t>
            </a:r>
            <a:r>
              <a:rPr lang="en-US" dirty="0" smtClean="0"/>
              <a:t/>
            </a:r>
            <a:br>
              <a:rPr lang="en-US" dirty="0" smtClean="0"/>
            </a:br>
            <a:r>
              <a:rPr lang="en-US" dirty="0" err="1" smtClean="0"/>
              <a:t>Naam</a:t>
            </a:r>
            <a:r>
              <a:rPr lang="en-US" dirty="0" smtClean="0"/>
              <a:t> </a:t>
            </a:r>
            <a:r>
              <a:rPr lang="en-US" dirty="0" err="1" smtClean="0"/>
              <a:t>Achternaam</a:t>
            </a:r>
            <a:r>
              <a:rPr lang="en-US" dirty="0" smtClean="0"/>
              <a:t/>
            </a:r>
            <a:br>
              <a:rPr lang="en-US" dirty="0" smtClean="0"/>
            </a:br>
            <a:r>
              <a:rPr lang="en-US" dirty="0" err="1" smtClean="0"/>
              <a:t>Bedrijf</a:t>
            </a:r>
            <a:r>
              <a:rPr lang="en-US" dirty="0" smtClean="0"/>
              <a:t>, </a:t>
            </a:r>
            <a:r>
              <a:rPr lang="en-US" dirty="0" err="1" smtClean="0"/>
              <a:t>functie</a:t>
            </a:r>
            <a:endParaRPr lang="en-US" dirty="0" smtClean="0"/>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279833612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p:cSld name="HALLO WIT">
    <p:bg>
      <p:bgPr>
        <a:solidFill>
          <a:schemeClr val="tx1"/>
        </a:solid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sp>
        <p:nvSpPr>
          <p:cNvPr id="10" name="Title 1"/>
          <p:cNvSpPr>
            <a:spLocks noGrp="1"/>
          </p:cNvSpPr>
          <p:nvPr>
            <p:ph type="title" hasCustomPrompt="1"/>
          </p:nvPr>
        </p:nvSpPr>
        <p:spPr>
          <a:xfrm>
            <a:off x="628651" y="1356098"/>
            <a:ext cx="7886700" cy="680583"/>
          </a:xfrm>
          <a:prstGeom prst="rect">
            <a:avLst/>
          </a:prstGeom>
        </p:spPr>
        <p:txBody>
          <a:bodyPr>
            <a:noAutofit/>
          </a:bodyPr>
          <a:lstStyle>
            <a:lvl1pPr algn="ctr">
              <a:defRPr sz="5009">
                <a:solidFill>
                  <a:schemeClr val="bg2"/>
                </a:solidFill>
              </a:defRPr>
            </a:lvl1pPr>
          </a:lstStyle>
          <a:p>
            <a:r>
              <a:rPr lang="en-US" dirty="0" smtClean="0"/>
              <a:t>HALLO</a:t>
            </a:r>
            <a:endParaRPr lang="en-US" dirty="0"/>
          </a:p>
        </p:txBody>
      </p:sp>
      <p:sp>
        <p:nvSpPr>
          <p:cNvPr id="11" name="Text Placeholder 9"/>
          <p:cNvSpPr>
            <a:spLocks noGrp="1"/>
          </p:cNvSpPr>
          <p:nvPr>
            <p:ph type="body" sz="quarter" idx="10" hasCustomPrompt="1"/>
          </p:nvPr>
        </p:nvSpPr>
        <p:spPr>
          <a:xfrm>
            <a:off x="628651" y="2049373"/>
            <a:ext cx="7886700" cy="1427570"/>
          </a:xfrm>
          <a:prstGeom prst="rect">
            <a:avLst/>
          </a:prstGeom>
        </p:spPr>
        <p:txBody>
          <a:bodyPr/>
          <a:lstStyle>
            <a:lvl1pPr marL="0" indent="0" algn="ctr">
              <a:lnSpc>
                <a:spcPct val="100000"/>
              </a:lnSpc>
              <a:buNone/>
              <a:defRPr baseline="0">
                <a:solidFill>
                  <a:schemeClr val="bg1"/>
                </a:solidFill>
                <a:latin typeface="+mj-lt"/>
                <a:ea typeface="Arial Unicode MS" panose="020B0604020202020204" pitchFamily="34" charset="-128"/>
                <a:cs typeface="Arial Unicode MS" panose="020B0604020202020204" pitchFamily="34" charset="-128"/>
              </a:defRPr>
            </a:lvl1pPr>
          </a:lstStyle>
          <a:p>
            <a:pPr lvl="0"/>
            <a:r>
              <a:rPr lang="en-US" dirty="0" err="1" smtClean="0"/>
              <a:t>Voorstelpagina</a:t>
            </a:r>
            <a:r>
              <a:rPr lang="en-US" dirty="0" smtClean="0"/>
              <a:t/>
            </a:r>
            <a:br>
              <a:rPr lang="en-US" dirty="0" smtClean="0"/>
            </a:br>
            <a:r>
              <a:rPr lang="en-US" dirty="0" err="1" smtClean="0"/>
              <a:t>Naam</a:t>
            </a:r>
            <a:r>
              <a:rPr lang="en-US" dirty="0" smtClean="0"/>
              <a:t> </a:t>
            </a:r>
            <a:r>
              <a:rPr lang="en-US" dirty="0" err="1" smtClean="0"/>
              <a:t>Achternaam</a:t>
            </a:r>
            <a:r>
              <a:rPr lang="en-US" dirty="0" smtClean="0"/>
              <a:t/>
            </a:r>
            <a:br>
              <a:rPr lang="en-US" dirty="0" smtClean="0"/>
            </a:br>
            <a:r>
              <a:rPr lang="en-US" dirty="0" err="1" smtClean="0"/>
              <a:t>Bedrijf</a:t>
            </a:r>
            <a:r>
              <a:rPr lang="en-US" dirty="0" smtClean="0"/>
              <a:t>, </a:t>
            </a:r>
            <a:r>
              <a:rPr lang="en-US" dirty="0" err="1" smtClean="0"/>
              <a:t>functie</a:t>
            </a:r>
            <a:endParaRPr lang="en-US" dirty="0" smtClean="0"/>
          </a:p>
        </p:txBody>
      </p:sp>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32834"/>
            <a:ext cx="989485" cy="311800"/>
          </a:xfrm>
          <a:prstGeom prst="rect">
            <a:avLst/>
          </a:prstGeom>
        </p:spPr>
      </p:pic>
    </p:spTree>
    <p:extLst>
      <p:ext uri="{BB962C8B-B14F-4D97-AF65-F5344CB8AC3E}">
        <p14:creationId xmlns:p14="http://schemas.microsoft.com/office/powerpoint/2010/main" val="311527911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AGENDA BLOKKE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5605" y="444793"/>
            <a:ext cx="7886700" cy="764944"/>
          </a:xfrm>
          <a:prstGeom prst="rect">
            <a:avLst/>
          </a:prstGeom>
        </p:spPr>
        <p:txBody>
          <a:bodyPr anchor="t" anchorCtr="0">
            <a:noAutofit/>
          </a:bodyPr>
          <a:lstStyle>
            <a:lvl1pPr>
              <a:defRPr sz="3427" baseline="0"/>
            </a:lvl1pPr>
          </a:lstStyle>
          <a:p>
            <a:r>
              <a:rPr lang="en-US" dirty="0" err="1" smtClean="0"/>
              <a:t>Luxe</a:t>
            </a:r>
            <a:r>
              <a:rPr lang="en-US" dirty="0" smtClean="0"/>
              <a:t> agenda - </a:t>
            </a:r>
            <a:r>
              <a:rPr lang="en-US" dirty="0" err="1" smtClean="0"/>
              <a:t>Titel</a:t>
            </a:r>
            <a:endParaRPr lang="en-US" dirty="0"/>
          </a:p>
        </p:txBody>
      </p:sp>
      <p:sp>
        <p:nvSpPr>
          <p:cNvPr id="3" name="Text Placeholder 2"/>
          <p:cNvSpPr>
            <a:spLocks noGrp="1"/>
          </p:cNvSpPr>
          <p:nvPr>
            <p:ph type="body" idx="1" hasCustomPrompt="1"/>
          </p:nvPr>
        </p:nvSpPr>
        <p:spPr>
          <a:xfrm>
            <a:off x="108285" y="1499101"/>
            <a:ext cx="2791327" cy="962552"/>
          </a:xfrm>
          <a:prstGeom prst="rect">
            <a:avLst/>
          </a:prstGeom>
        </p:spPr>
        <p:txBody>
          <a:bodyPr/>
          <a:lstStyle>
            <a:lvl1pPr marL="0" indent="0">
              <a:buNone/>
              <a:defRPr sz="1635" b="1" cap="all" baseline="0">
                <a:solidFill>
                  <a:schemeClr val="tx1"/>
                </a:solidFill>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err="1" smtClean="0"/>
              <a:t>Agendapunt</a:t>
            </a:r>
            <a:r>
              <a:rPr lang="en-US" dirty="0" smtClean="0"/>
              <a:t> 1</a:t>
            </a:r>
          </a:p>
        </p:txBody>
      </p:sp>
      <p:sp>
        <p:nvSpPr>
          <p:cNvPr id="19" name="Text Placeholder 2"/>
          <p:cNvSpPr>
            <a:spLocks noGrp="1"/>
          </p:cNvSpPr>
          <p:nvPr>
            <p:ph type="body" idx="10" hasCustomPrompt="1"/>
          </p:nvPr>
        </p:nvSpPr>
        <p:spPr>
          <a:xfrm>
            <a:off x="3170642" y="1499101"/>
            <a:ext cx="2791327" cy="962552"/>
          </a:xfrm>
          <a:prstGeom prst="rect">
            <a:avLst/>
          </a:prstGeom>
        </p:spPr>
        <p:txBody>
          <a:bodyPr/>
          <a:lstStyle>
            <a:lvl1pPr marL="0" indent="0">
              <a:buNone/>
              <a:defRPr sz="1635" b="1" cap="all" baseline="0">
                <a:solidFill>
                  <a:schemeClr val="tx1"/>
                </a:solidFill>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err="1" smtClean="0"/>
              <a:t>Agendapunt</a:t>
            </a:r>
            <a:r>
              <a:rPr lang="en-US" dirty="0" smtClean="0"/>
              <a:t> 2</a:t>
            </a:r>
          </a:p>
        </p:txBody>
      </p:sp>
      <p:sp>
        <p:nvSpPr>
          <p:cNvPr id="20" name="Text Placeholder 2"/>
          <p:cNvSpPr>
            <a:spLocks noGrp="1"/>
          </p:cNvSpPr>
          <p:nvPr>
            <p:ph type="body" idx="11" hasCustomPrompt="1"/>
          </p:nvPr>
        </p:nvSpPr>
        <p:spPr>
          <a:xfrm>
            <a:off x="6232680" y="1503330"/>
            <a:ext cx="2791327" cy="962552"/>
          </a:xfrm>
          <a:prstGeom prst="rect">
            <a:avLst/>
          </a:prstGeom>
        </p:spPr>
        <p:txBody>
          <a:bodyPr/>
          <a:lstStyle>
            <a:lvl1pPr marL="0" indent="0">
              <a:buNone/>
              <a:defRPr sz="1635" b="1" cap="all" baseline="0">
                <a:solidFill>
                  <a:schemeClr val="tx1"/>
                </a:solidFill>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err="1" smtClean="0"/>
              <a:t>Agendapunt</a:t>
            </a:r>
            <a:r>
              <a:rPr lang="en-US" dirty="0" smtClean="0"/>
              <a:t> 3</a:t>
            </a:r>
          </a:p>
        </p:txBody>
      </p:sp>
      <p:sp>
        <p:nvSpPr>
          <p:cNvPr id="21" name="Text Placeholder 2"/>
          <p:cNvSpPr>
            <a:spLocks noGrp="1"/>
          </p:cNvSpPr>
          <p:nvPr>
            <p:ph type="body" idx="12" hasCustomPrompt="1"/>
          </p:nvPr>
        </p:nvSpPr>
        <p:spPr>
          <a:xfrm>
            <a:off x="114301" y="2755370"/>
            <a:ext cx="2791327" cy="962552"/>
          </a:xfrm>
          <a:prstGeom prst="rect">
            <a:avLst/>
          </a:prstGeom>
        </p:spPr>
        <p:txBody>
          <a:bodyPr/>
          <a:lstStyle>
            <a:lvl1pPr marL="0" indent="0">
              <a:buNone/>
              <a:defRPr sz="1635" b="1" cap="all" baseline="0">
                <a:solidFill>
                  <a:schemeClr val="tx1"/>
                </a:solidFill>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err="1" smtClean="0"/>
              <a:t>Agendapunt</a:t>
            </a:r>
            <a:r>
              <a:rPr lang="en-US" dirty="0" smtClean="0"/>
              <a:t> 4</a:t>
            </a:r>
          </a:p>
        </p:txBody>
      </p:sp>
      <p:sp>
        <p:nvSpPr>
          <p:cNvPr id="22" name="Text Placeholder 2"/>
          <p:cNvSpPr>
            <a:spLocks noGrp="1"/>
          </p:cNvSpPr>
          <p:nvPr>
            <p:ph type="body" idx="13" hasCustomPrompt="1"/>
          </p:nvPr>
        </p:nvSpPr>
        <p:spPr>
          <a:xfrm>
            <a:off x="3176659" y="2755370"/>
            <a:ext cx="2791327" cy="962552"/>
          </a:xfrm>
          <a:prstGeom prst="rect">
            <a:avLst/>
          </a:prstGeom>
        </p:spPr>
        <p:txBody>
          <a:bodyPr/>
          <a:lstStyle>
            <a:lvl1pPr marL="0" indent="0">
              <a:buNone/>
              <a:defRPr sz="1635" b="1" cap="all" baseline="0">
                <a:solidFill>
                  <a:schemeClr val="tx1"/>
                </a:solidFill>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err="1" smtClean="0"/>
              <a:t>Agendapunt</a:t>
            </a:r>
            <a:r>
              <a:rPr lang="en-US" dirty="0" smtClean="0"/>
              <a:t> 5</a:t>
            </a:r>
          </a:p>
        </p:txBody>
      </p:sp>
      <p:sp>
        <p:nvSpPr>
          <p:cNvPr id="25" name="Text Placeholder 2"/>
          <p:cNvSpPr>
            <a:spLocks noGrp="1"/>
          </p:cNvSpPr>
          <p:nvPr>
            <p:ph type="body" idx="15" hasCustomPrompt="1"/>
          </p:nvPr>
        </p:nvSpPr>
        <p:spPr>
          <a:xfrm>
            <a:off x="3176659" y="4015865"/>
            <a:ext cx="2791327" cy="962552"/>
          </a:xfrm>
          <a:prstGeom prst="rect">
            <a:avLst/>
          </a:prstGeom>
        </p:spPr>
        <p:txBody>
          <a:bodyPr/>
          <a:lstStyle>
            <a:lvl1pPr marL="0" indent="0">
              <a:buNone/>
              <a:defRPr sz="1635" b="1" cap="all" baseline="0">
                <a:solidFill>
                  <a:schemeClr val="tx1"/>
                </a:solidFill>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err="1" smtClean="0"/>
              <a:t>Agendapunt</a:t>
            </a:r>
            <a:r>
              <a:rPr lang="en-US" dirty="0" smtClean="0"/>
              <a:t> 6</a:t>
            </a:r>
          </a:p>
        </p:txBody>
      </p:sp>
      <p:sp>
        <p:nvSpPr>
          <p:cNvPr id="26" name="Text Placeholder 2"/>
          <p:cNvSpPr>
            <a:spLocks noGrp="1"/>
          </p:cNvSpPr>
          <p:nvPr>
            <p:ph type="body" idx="16" hasCustomPrompt="1"/>
          </p:nvPr>
        </p:nvSpPr>
        <p:spPr>
          <a:xfrm>
            <a:off x="6238697" y="4020095"/>
            <a:ext cx="2791327" cy="962552"/>
          </a:xfrm>
          <a:prstGeom prst="rect">
            <a:avLst/>
          </a:prstGeom>
        </p:spPr>
        <p:txBody>
          <a:bodyPr/>
          <a:lstStyle>
            <a:lvl1pPr marL="0" indent="0">
              <a:buNone/>
              <a:defRPr sz="1635" b="1" cap="all" baseline="0">
                <a:solidFill>
                  <a:schemeClr val="tx1"/>
                </a:solidFill>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err="1" smtClean="0"/>
              <a:t>Agendapunt</a:t>
            </a:r>
            <a:r>
              <a:rPr lang="en-US" dirty="0" smtClean="0"/>
              <a:t> 7</a:t>
            </a:r>
          </a:p>
        </p:txBody>
      </p:sp>
    </p:spTree>
    <p:extLst>
      <p:ext uri="{BB962C8B-B14F-4D97-AF65-F5344CB8AC3E}">
        <p14:creationId xmlns:p14="http://schemas.microsoft.com/office/powerpoint/2010/main" val="60027952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eldia">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966716"/>
            <a:ext cx="9144000" cy="176784"/>
          </a:xfrm>
          <a:prstGeom prst="rect">
            <a:avLst/>
          </a:prstGeom>
        </p:spPr>
      </p:pic>
      <p:sp>
        <p:nvSpPr>
          <p:cNvPr id="9" name="Picture Placeholder 2"/>
          <p:cNvSpPr>
            <a:spLocks noGrp="1"/>
          </p:cNvSpPr>
          <p:nvPr>
            <p:ph type="pic" idx="13"/>
          </p:nvPr>
        </p:nvSpPr>
        <p:spPr>
          <a:xfrm>
            <a:off x="0" y="810001"/>
            <a:ext cx="9144000" cy="3348000"/>
          </a:xfrm>
          <a:solidFill>
            <a:schemeClr val="bg1">
              <a:lumMod val="85000"/>
            </a:schemeClr>
          </a:solidFill>
        </p:spPr>
        <p:txBody>
          <a:bodyPr lIns="360000" tIns="251999" rIns="3960000" bIns="1080000" anchor="b" anchorCtr="0"/>
          <a:lstStyle>
            <a:lvl1pPr marL="0" indent="0" algn="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smtClean="0"/>
              <a:t>Click icon to add picture</a:t>
            </a:r>
            <a:endParaRPr lang="en-US" dirty="0"/>
          </a:p>
        </p:txBody>
      </p:sp>
      <p:sp>
        <p:nvSpPr>
          <p:cNvPr id="2" name="Title 1"/>
          <p:cNvSpPr>
            <a:spLocks noGrp="1"/>
          </p:cNvSpPr>
          <p:nvPr>
            <p:ph type="ctrTitle" hasCustomPrompt="1"/>
          </p:nvPr>
        </p:nvSpPr>
        <p:spPr>
          <a:xfrm>
            <a:off x="5400000" y="1548000"/>
            <a:ext cx="3024000" cy="3024000"/>
          </a:xfrm>
          <a:solidFill>
            <a:schemeClr val="tx2"/>
          </a:solidFill>
        </p:spPr>
        <p:txBody>
          <a:bodyPr lIns="90000" tIns="90000" rIns="72000" bIns="72000" anchor="t" anchorCtr="0"/>
          <a:lstStyle>
            <a:lvl1pPr algn="l">
              <a:defRPr sz="2800">
                <a:solidFill>
                  <a:schemeClr val="bg1"/>
                </a:solidFill>
              </a:defRPr>
            </a:lvl1pPr>
          </a:lstStyle>
          <a:p>
            <a:r>
              <a:rPr lang="nl-NL" noProof="0" dirty="0" smtClean="0"/>
              <a:t>CLICK TO EDIT MASTER TITLE STYLE</a:t>
            </a:r>
            <a:endParaRPr lang="nl-NL" noProof="0" dirty="0"/>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8000" y="108000"/>
            <a:ext cx="2880360" cy="649224"/>
          </a:xfrm>
          <a:prstGeom prst="rect">
            <a:avLst/>
          </a:prstGeom>
        </p:spPr>
      </p:pic>
      <p:sp>
        <p:nvSpPr>
          <p:cNvPr id="14" name="Text Placeholder 2"/>
          <p:cNvSpPr>
            <a:spLocks noGrp="1"/>
          </p:cNvSpPr>
          <p:nvPr>
            <p:ph type="body" idx="14" hasCustomPrompt="1"/>
          </p:nvPr>
        </p:nvSpPr>
        <p:spPr>
          <a:xfrm>
            <a:off x="719998" y="1080000"/>
            <a:ext cx="4464000" cy="1512000"/>
          </a:xfrm>
        </p:spPr>
        <p:txBody>
          <a:bodyPr anchor="t" anchorCtr="0"/>
          <a:lstStyle>
            <a:lvl1pPr marL="0" indent="0">
              <a:lnSpc>
                <a:spcPct val="85000"/>
              </a:lnSpc>
              <a:buNone/>
              <a:defRPr sz="40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smtClean="0"/>
              <a:t>CLICK TO EDIT MASTER TEXT STYLES</a:t>
            </a:r>
          </a:p>
        </p:txBody>
      </p:sp>
    </p:spTree>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p:cSld name="AGENDA BULLETS">
    <p:bg>
      <p:bgRef idx="1001">
        <a:schemeClr val="bg1"/>
      </p:bgRef>
    </p:bg>
    <p:spTree>
      <p:nvGrpSpPr>
        <p:cNvPr id="1" name=""/>
        <p:cNvGrpSpPr/>
        <p:nvPr/>
      </p:nvGrpSpPr>
      <p:grpSpPr>
        <a:xfrm>
          <a:off x="0" y="0"/>
          <a:ext cx="0" cy="0"/>
          <a:chOff x="0" y="0"/>
          <a:chExt cx="0" cy="0"/>
        </a:xfrm>
      </p:grpSpPr>
      <p:pic>
        <p:nvPicPr>
          <p:cNvPr id="24" name="Picture 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sp>
        <p:nvSpPr>
          <p:cNvPr id="9" name="Title 1"/>
          <p:cNvSpPr>
            <a:spLocks noGrp="1"/>
          </p:cNvSpPr>
          <p:nvPr>
            <p:ph type="title" hasCustomPrompt="1"/>
          </p:nvPr>
        </p:nvSpPr>
        <p:spPr>
          <a:xfrm>
            <a:off x="515607" y="444793"/>
            <a:ext cx="3987212" cy="709957"/>
          </a:xfrm>
          <a:prstGeom prst="rect">
            <a:avLst/>
          </a:prstGeom>
        </p:spPr>
        <p:txBody>
          <a:bodyPr anchor="t" anchorCtr="0">
            <a:noAutofit/>
          </a:bodyPr>
          <a:lstStyle>
            <a:lvl1pPr>
              <a:lnSpc>
                <a:spcPct val="80000"/>
              </a:lnSpc>
              <a:defRPr sz="2847" baseline="0"/>
            </a:lvl1pPr>
          </a:lstStyle>
          <a:p>
            <a:r>
              <a:rPr lang="en-US" dirty="0" smtClean="0"/>
              <a:t>Basic agenda – </a:t>
            </a:r>
            <a:r>
              <a:rPr lang="en-US" dirty="0" err="1" smtClean="0"/>
              <a:t>titel</a:t>
            </a:r>
            <a:endParaRPr lang="en-US" dirty="0"/>
          </a:p>
        </p:txBody>
      </p:sp>
      <p:sp>
        <p:nvSpPr>
          <p:cNvPr id="5" name="Text Placeholder 2"/>
          <p:cNvSpPr>
            <a:spLocks noGrp="1"/>
          </p:cNvSpPr>
          <p:nvPr>
            <p:ph type="body" sz="quarter" idx="10" hasCustomPrompt="1"/>
          </p:nvPr>
        </p:nvSpPr>
        <p:spPr>
          <a:xfrm>
            <a:off x="4681246" y="444533"/>
            <a:ext cx="4098601" cy="4045985"/>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err="1" smtClean="0"/>
              <a:t>Agendapunt</a:t>
            </a:r>
            <a:endParaRPr lang="en-US" dirty="0" smtClean="0"/>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nl-NL" dirty="0"/>
          </a:p>
        </p:txBody>
      </p:sp>
      <p:pic>
        <p:nvPicPr>
          <p:cNvPr id="14" name="Pictur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122583259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p:cSld name="AGENDA BULLETS WIT">
    <p:bg>
      <p:bgPr>
        <a:solidFill>
          <a:schemeClr val="tx1"/>
        </a:solidFill>
        <a:effectLst/>
      </p:bgPr>
    </p:bg>
    <p:spTree>
      <p:nvGrpSpPr>
        <p:cNvPr id="1" name=""/>
        <p:cNvGrpSpPr/>
        <p:nvPr/>
      </p:nvGrpSpPr>
      <p:grpSpPr>
        <a:xfrm>
          <a:off x="0" y="0"/>
          <a:ext cx="0" cy="0"/>
          <a:chOff x="0" y="0"/>
          <a:chExt cx="0" cy="0"/>
        </a:xfrm>
      </p:grpSpPr>
      <p:pic>
        <p:nvPicPr>
          <p:cNvPr id="24" name="Picture 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sp>
        <p:nvSpPr>
          <p:cNvPr id="8" name="Title 1"/>
          <p:cNvSpPr>
            <a:spLocks noGrp="1"/>
          </p:cNvSpPr>
          <p:nvPr>
            <p:ph type="title" hasCustomPrompt="1"/>
          </p:nvPr>
        </p:nvSpPr>
        <p:spPr>
          <a:xfrm>
            <a:off x="515607" y="444793"/>
            <a:ext cx="3987212" cy="709957"/>
          </a:xfrm>
          <a:prstGeom prst="rect">
            <a:avLst/>
          </a:prstGeom>
        </p:spPr>
        <p:txBody>
          <a:bodyPr anchor="t" anchorCtr="0">
            <a:noAutofit/>
          </a:bodyPr>
          <a:lstStyle>
            <a:lvl1pPr>
              <a:lnSpc>
                <a:spcPct val="80000"/>
              </a:lnSpc>
              <a:defRPr sz="2847" baseline="0">
                <a:solidFill>
                  <a:schemeClr val="bg1"/>
                </a:solidFill>
              </a:defRPr>
            </a:lvl1pPr>
          </a:lstStyle>
          <a:p>
            <a:r>
              <a:rPr lang="en-US" dirty="0" smtClean="0"/>
              <a:t>Op de agenda</a:t>
            </a:r>
            <a:endParaRPr lang="en-US" dirty="0"/>
          </a:p>
        </p:txBody>
      </p:sp>
      <p:sp>
        <p:nvSpPr>
          <p:cNvPr id="3" name="Text Placeholder 2"/>
          <p:cNvSpPr>
            <a:spLocks noGrp="1"/>
          </p:cNvSpPr>
          <p:nvPr>
            <p:ph type="body" sz="quarter" idx="10" hasCustomPrompt="1"/>
          </p:nvPr>
        </p:nvSpPr>
        <p:spPr>
          <a:xfrm>
            <a:off x="4681246" y="444533"/>
            <a:ext cx="4098601" cy="4045985"/>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err="1" smtClean="0"/>
              <a:t>Agendapunt</a:t>
            </a:r>
            <a:endParaRPr lang="en-US" dirty="0" smtClean="0"/>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nl-NL" dirty="0"/>
          </a:p>
        </p:txBody>
      </p:sp>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32834"/>
            <a:ext cx="989485" cy="311800"/>
          </a:xfrm>
          <a:prstGeom prst="rect">
            <a:avLst/>
          </a:prstGeom>
        </p:spPr>
      </p:pic>
    </p:spTree>
    <p:extLst>
      <p:ext uri="{BB962C8B-B14F-4D97-AF65-F5344CB8AC3E}">
        <p14:creationId xmlns:p14="http://schemas.microsoft.com/office/powerpoint/2010/main" val="318281237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p:cSld name="FOTO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54519328"/>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FOTO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54715529"/>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FOTO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44592109"/>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FOTO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82790979"/>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p:cSld name="FOTO5">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979709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p:cSld name="FOTO6">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6982055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p:cSld name="1_3 MEDEDELINGEN">
    <p:bg>
      <p:bgPr>
        <a:solidFill>
          <a:schemeClr val="accent5"/>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70821" y="2508529"/>
            <a:ext cx="230688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19" name="Text Placeholder 2"/>
          <p:cNvSpPr>
            <a:spLocks noGrp="1"/>
          </p:cNvSpPr>
          <p:nvPr>
            <p:ph type="body" idx="10" hasCustomPrompt="1"/>
          </p:nvPr>
        </p:nvSpPr>
        <p:spPr>
          <a:xfrm>
            <a:off x="3412865" y="2508525"/>
            <a:ext cx="2306881" cy="2070232"/>
          </a:xfrm>
          <a:prstGeom prst="rect">
            <a:avLst/>
          </a:prstGeom>
        </p:spPr>
        <p:txBody>
          <a:bodyPr>
            <a:norm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20" name="Text Placeholder 2"/>
          <p:cNvSpPr>
            <a:spLocks noGrp="1"/>
          </p:cNvSpPr>
          <p:nvPr>
            <p:ph type="body" idx="11" hasCustomPrompt="1"/>
          </p:nvPr>
        </p:nvSpPr>
        <p:spPr>
          <a:xfrm>
            <a:off x="6354587" y="2512756"/>
            <a:ext cx="2306881"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grpSp>
        <p:nvGrpSpPr>
          <p:cNvPr id="6" name="Group 5"/>
          <p:cNvGrpSpPr>
            <a:grpSpLocks noChangeAspect="1"/>
          </p:cNvGrpSpPr>
          <p:nvPr/>
        </p:nvGrpSpPr>
        <p:grpSpPr>
          <a:xfrm>
            <a:off x="1126708" y="1833679"/>
            <a:ext cx="776583" cy="546035"/>
            <a:chOff x="1502273" y="2576434"/>
            <a:chExt cx="1035445" cy="1035445"/>
          </a:xfrm>
        </p:grpSpPr>
        <p:sp>
          <p:nvSpPr>
            <p:cNvPr id="4" name="Oval 3"/>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5" name="TextBox 4"/>
            <p:cNvSpPr txBox="1"/>
            <p:nvPr/>
          </p:nvSpPr>
          <p:spPr>
            <a:xfrm>
              <a:off x="1502273" y="2709435"/>
              <a:ext cx="1035445" cy="852109"/>
            </a:xfrm>
            <a:prstGeom prst="rect">
              <a:avLst/>
            </a:prstGeom>
            <a:noFill/>
          </p:spPr>
          <p:txBody>
            <a:bodyPr wrap="square" rtlCol="0">
              <a:spAutoFit/>
            </a:bodyPr>
            <a:lstStyle/>
            <a:p>
              <a:pPr algn="ctr"/>
              <a:r>
                <a:rPr lang="nl-NL" sz="2320" b="1" dirty="0" smtClean="0">
                  <a:latin typeface="+mj-lt"/>
                  <a:cs typeface="Arial" panose="020B0604020202020204" pitchFamily="34" charset="0"/>
                </a:rPr>
                <a:t>1</a:t>
              </a:r>
              <a:endParaRPr lang="nl-NL" sz="2320" b="1" dirty="0">
                <a:latin typeface="+mj-lt"/>
                <a:cs typeface="Arial" panose="020B0604020202020204" pitchFamily="34" charset="0"/>
              </a:endParaRPr>
            </a:p>
          </p:txBody>
        </p:sp>
      </p:grpSp>
      <p:sp>
        <p:nvSpPr>
          <p:cNvPr id="17"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smtClean="0"/>
              <a:t>Plaats</a:t>
            </a:r>
            <a:r>
              <a:rPr lang="en-US" dirty="0" smtClean="0"/>
              <a:t> </a:t>
            </a:r>
            <a:r>
              <a:rPr lang="en-US" dirty="0" err="1" smtClean="0"/>
              <a:t>titel</a:t>
            </a:r>
            <a:r>
              <a:rPr lang="en-US" dirty="0" smtClean="0"/>
              <a:t> </a:t>
            </a:r>
            <a:r>
              <a:rPr lang="en-US" dirty="0" err="1" smtClean="0"/>
              <a:t>hier</a:t>
            </a:r>
            <a:endParaRPr lang="en-US" dirty="0"/>
          </a:p>
        </p:txBody>
      </p:sp>
      <p:grpSp>
        <p:nvGrpSpPr>
          <p:cNvPr id="15" name="Group 14"/>
          <p:cNvGrpSpPr>
            <a:grpSpLocks noChangeAspect="1"/>
          </p:cNvGrpSpPr>
          <p:nvPr/>
        </p:nvGrpSpPr>
        <p:grpSpPr>
          <a:xfrm>
            <a:off x="4178014" y="1833678"/>
            <a:ext cx="776583" cy="546035"/>
            <a:chOff x="1502273" y="2576434"/>
            <a:chExt cx="1035445" cy="1035445"/>
          </a:xfrm>
        </p:grpSpPr>
        <p:sp>
          <p:nvSpPr>
            <p:cNvPr id="16" name="Oval 15"/>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8" name="TextBox 17"/>
            <p:cNvSpPr txBox="1"/>
            <p:nvPr/>
          </p:nvSpPr>
          <p:spPr>
            <a:xfrm>
              <a:off x="1502273" y="2709435"/>
              <a:ext cx="1035445" cy="852109"/>
            </a:xfrm>
            <a:prstGeom prst="rect">
              <a:avLst/>
            </a:prstGeom>
            <a:noFill/>
          </p:spPr>
          <p:txBody>
            <a:bodyPr wrap="square" rtlCol="0">
              <a:spAutoFit/>
            </a:bodyPr>
            <a:lstStyle/>
            <a:p>
              <a:pPr algn="ctr"/>
              <a:r>
                <a:rPr lang="en-US" sz="2320" b="1" dirty="0" smtClean="0">
                  <a:latin typeface="+mj-lt"/>
                  <a:cs typeface="Arial" panose="020B0604020202020204" pitchFamily="34" charset="0"/>
                </a:rPr>
                <a:t>2</a:t>
              </a:r>
              <a:endParaRPr lang="nl-NL" sz="2320" b="1" dirty="0">
                <a:latin typeface="+mj-lt"/>
                <a:cs typeface="Arial" panose="020B0604020202020204" pitchFamily="34" charset="0"/>
              </a:endParaRPr>
            </a:p>
          </p:txBody>
        </p:sp>
      </p:grpSp>
      <p:grpSp>
        <p:nvGrpSpPr>
          <p:cNvPr id="21" name="Group 20"/>
          <p:cNvGrpSpPr>
            <a:grpSpLocks noChangeAspect="1"/>
          </p:cNvGrpSpPr>
          <p:nvPr/>
        </p:nvGrpSpPr>
        <p:grpSpPr>
          <a:xfrm>
            <a:off x="7119736" y="1833678"/>
            <a:ext cx="776583" cy="546035"/>
            <a:chOff x="1502273" y="2576434"/>
            <a:chExt cx="1035445" cy="1035445"/>
          </a:xfrm>
        </p:grpSpPr>
        <p:sp>
          <p:nvSpPr>
            <p:cNvPr id="22" name="Oval 2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23" name="TextBox 22"/>
            <p:cNvSpPr txBox="1"/>
            <p:nvPr/>
          </p:nvSpPr>
          <p:spPr>
            <a:xfrm>
              <a:off x="1502273" y="2709435"/>
              <a:ext cx="1035445" cy="852109"/>
            </a:xfrm>
            <a:prstGeom prst="rect">
              <a:avLst/>
            </a:prstGeom>
            <a:noFill/>
          </p:spPr>
          <p:txBody>
            <a:bodyPr wrap="square" rtlCol="0">
              <a:spAutoFit/>
            </a:bodyPr>
            <a:lstStyle/>
            <a:p>
              <a:pPr algn="ctr"/>
              <a:r>
                <a:rPr lang="en-US" sz="2320" b="1" dirty="0" smtClean="0">
                  <a:latin typeface="+mj-lt"/>
                  <a:cs typeface="Arial" panose="020B0604020202020204" pitchFamily="34" charset="0"/>
                </a:rPr>
                <a:t>3</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220865638"/>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p:cSld name="3 MEDEDELINGEN">
    <p:bg>
      <p:bgPr>
        <a:solidFill>
          <a:srgbClr val="E73430"/>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70821" y="2508529"/>
            <a:ext cx="230688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19" name="Text Placeholder 2"/>
          <p:cNvSpPr>
            <a:spLocks noGrp="1"/>
          </p:cNvSpPr>
          <p:nvPr>
            <p:ph type="body" idx="10" hasCustomPrompt="1"/>
          </p:nvPr>
        </p:nvSpPr>
        <p:spPr>
          <a:xfrm>
            <a:off x="3412865" y="2508525"/>
            <a:ext cx="2306881" cy="2070232"/>
          </a:xfrm>
          <a:prstGeom prst="rect">
            <a:avLst/>
          </a:prstGeom>
        </p:spPr>
        <p:txBody>
          <a:bodyPr>
            <a:norm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20" name="Text Placeholder 2"/>
          <p:cNvSpPr>
            <a:spLocks noGrp="1"/>
          </p:cNvSpPr>
          <p:nvPr>
            <p:ph type="body" idx="11" hasCustomPrompt="1"/>
          </p:nvPr>
        </p:nvSpPr>
        <p:spPr>
          <a:xfrm>
            <a:off x="6354587" y="2512756"/>
            <a:ext cx="2306881"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grpSp>
        <p:nvGrpSpPr>
          <p:cNvPr id="6" name="Group 5"/>
          <p:cNvGrpSpPr>
            <a:grpSpLocks noChangeAspect="1"/>
          </p:cNvGrpSpPr>
          <p:nvPr/>
        </p:nvGrpSpPr>
        <p:grpSpPr>
          <a:xfrm>
            <a:off x="1126708" y="1833679"/>
            <a:ext cx="776583" cy="546035"/>
            <a:chOff x="1502273" y="2576434"/>
            <a:chExt cx="1035445" cy="1035445"/>
          </a:xfrm>
        </p:grpSpPr>
        <p:sp>
          <p:nvSpPr>
            <p:cNvPr id="4" name="Oval 3"/>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5" name="TextBox 4"/>
            <p:cNvSpPr txBox="1"/>
            <p:nvPr/>
          </p:nvSpPr>
          <p:spPr>
            <a:xfrm>
              <a:off x="1502273" y="2709435"/>
              <a:ext cx="1035445" cy="852109"/>
            </a:xfrm>
            <a:prstGeom prst="rect">
              <a:avLst/>
            </a:prstGeom>
            <a:noFill/>
          </p:spPr>
          <p:txBody>
            <a:bodyPr wrap="square" rtlCol="0">
              <a:spAutoFit/>
            </a:bodyPr>
            <a:lstStyle/>
            <a:p>
              <a:pPr algn="ctr"/>
              <a:r>
                <a:rPr lang="nl-NL" sz="2320" b="1" dirty="0" smtClean="0">
                  <a:latin typeface="+mj-lt"/>
                  <a:cs typeface="Arial" panose="020B0604020202020204" pitchFamily="34" charset="0"/>
                </a:rPr>
                <a:t>1</a:t>
              </a:r>
              <a:endParaRPr lang="nl-NL" sz="2320" b="1" dirty="0">
                <a:latin typeface="+mj-lt"/>
                <a:cs typeface="Arial" panose="020B0604020202020204" pitchFamily="34" charset="0"/>
              </a:endParaRPr>
            </a:p>
          </p:txBody>
        </p:sp>
      </p:grpSp>
      <p:sp>
        <p:nvSpPr>
          <p:cNvPr id="17"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smtClean="0"/>
              <a:t>Plaats</a:t>
            </a:r>
            <a:r>
              <a:rPr lang="en-US" dirty="0" smtClean="0"/>
              <a:t> </a:t>
            </a:r>
            <a:r>
              <a:rPr lang="en-US" dirty="0" err="1" smtClean="0"/>
              <a:t>titel</a:t>
            </a:r>
            <a:r>
              <a:rPr lang="en-US" dirty="0" smtClean="0"/>
              <a:t> </a:t>
            </a:r>
            <a:r>
              <a:rPr lang="en-US" dirty="0" err="1" smtClean="0"/>
              <a:t>hier</a:t>
            </a:r>
            <a:endParaRPr lang="en-US" dirty="0"/>
          </a:p>
        </p:txBody>
      </p:sp>
      <p:grpSp>
        <p:nvGrpSpPr>
          <p:cNvPr id="15" name="Group 14"/>
          <p:cNvGrpSpPr>
            <a:grpSpLocks noChangeAspect="1"/>
          </p:cNvGrpSpPr>
          <p:nvPr/>
        </p:nvGrpSpPr>
        <p:grpSpPr>
          <a:xfrm>
            <a:off x="4178014" y="1833678"/>
            <a:ext cx="776583" cy="546035"/>
            <a:chOff x="1502273" y="2576434"/>
            <a:chExt cx="1035445" cy="1035445"/>
          </a:xfrm>
        </p:grpSpPr>
        <p:sp>
          <p:nvSpPr>
            <p:cNvPr id="16" name="Oval 15"/>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8" name="TextBox 17"/>
            <p:cNvSpPr txBox="1"/>
            <p:nvPr/>
          </p:nvSpPr>
          <p:spPr>
            <a:xfrm>
              <a:off x="1502273" y="2709435"/>
              <a:ext cx="1035445" cy="852109"/>
            </a:xfrm>
            <a:prstGeom prst="rect">
              <a:avLst/>
            </a:prstGeom>
            <a:noFill/>
          </p:spPr>
          <p:txBody>
            <a:bodyPr wrap="square" rtlCol="0">
              <a:spAutoFit/>
            </a:bodyPr>
            <a:lstStyle/>
            <a:p>
              <a:pPr algn="ctr"/>
              <a:r>
                <a:rPr lang="en-US" sz="2320" b="1" dirty="0" smtClean="0">
                  <a:latin typeface="+mj-lt"/>
                  <a:cs typeface="Arial" panose="020B0604020202020204" pitchFamily="34" charset="0"/>
                </a:rPr>
                <a:t>2</a:t>
              </a:r>
              <a:endParaRPr lang="nl-NL" sz="2320" b="1" dirty="0">
                <a:latin typeface="+mj-lt"/>
                <a:cs typeface="Arial" panose="020B0604020202020204" pitchFamily="34" charset="0"/>
              </a:endParaRPr>
            </a:p>
          </p:txBody>
        </p:sp>
      </p:grpSp>
      <p:grpSp>
        <p:nvGrpSpPr>
          <p:cNvPr id="21" name="Group 20"/>
          <p:cNvGrpSpPr>
            <a:grpSpLocks noChangeAspect="1"/>
          </p:cNvGrpSpPr>
          <p:nvPr/>
        </p:nvGrpSpPr>
        <p:grpSpPr>
          <a:xfrm>
            <a:off x="7119736" y="1833678"/>
            <a:ext cx="776583" cy="546035"/>
            <a:chOff x="1502273" y="2576434"/>
            <a:chExt cx="1035445" cy="1035445"/>
          </a:xfrm>
        </p:grpSpPr>
        <p:sp>
          <p:nvSpPr>
            <p:cNvPr id="22" name="Oval 2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23" name="TextBox 22"/>
            <p:cNvSpPr txBox="1"/>
            <p:nvPr/>
          </p:nvSpPr>
          <p:spPr>
            <a:xfrm>
              <a:off x="1502273" y="2709435"/>
              <a:ext cx="1035445" cy="852109"/>
            </a:xfrm>
            <a:prstGeom prst="rect">
              <a:avLst/>
            </a:prstGeom>
            <a:noFill/>
          </p:spPr>
          <p:txBody>
            <a:bodyPr wrap="square" rtlCol="0">
              <a:spAutoFit/>
            </a:bodyPr>
            <a:lstStyle/>
            <a:p>
              <a:pPr algn="ctr"/>
              <a:r>
                <a:rPr lang="en-US" sz="2320" b="1" dirty="0" smtClean="0">
                  <a:latin typeface="+mj-lt"/>
                  <a:cs typeface="Arial" panose="020B0604020202020204" pitchFamily="34" charset="0"/>
                </a:rPr>
                <a:t>3</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308396886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eldia met spreker">
    <p:spTree>
      <p:nvGrpSpPr>
        <p:cNvPr id="1" name=""/>
        <p:cNvGrpSpPr/>
        <p:nvPr/>
      </p:nvGrpSpPr>
      <p:grpSpPr>
        <a:xfrm>
          <a:off x="0" y="0"/>
          <a:ext cx="0" cy="0"/>
          <a:chOff x="0" y="0"/>
          <a:chExt cx="0" cy="0"/>
        </a:xfrm>
      </p:grpSpPr>
      <p:sp>
        <p:nvSpPr>
          <p:cNvPr id="13" name="Picture Placeholder 2"/>
          <p:cNvSpPr>
            <a:spLocks noGrp="1" noChangeAspect="1"/>
          </p:cNvSpPr>
          <p:nvPr>
            <p:ph type="pic" idx="13"/>
          </p:nvPr>
        </p:nvSpPr>
        <p:spPr>
          <a:xfrm>
            <a:off x="1" y="810001"/>
            <a:ext cx="9143999" cy="3348000"/>
          </a:xfrm>
          <a:solidFill>
            <a:schemeClr val="bg1">
              <a:lumMod val="85000"/>
            </a:schemeClr>
          </a:solidFill>
        </p:spPr>
        <p:txBody>
          <a:bodyPr lIns="360000" tIns="251999"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smtClean="0"/>
              <a:t>Click icon to add picture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966716"/>
            <a:ext cx="9144000" cy="176784"/>
          </a:xfrm>
          <a:prstGeom prst="rect">
            <a:avLst/>
          </a:prstGeom>
        </p:spPr>
      </p:pic>
      <p:sp>
        <p:nvSpPr>
          <p:cNvPr id="2" name="Title 1"/>
          <p:cNvSpPr>
            <a:spLocks noGrp="1"/>
          </p:cNvSpPr>
          <p:nvPr>
            <p:ph type="ctrTitle" hasCustomPrompt="1"/>
          </p:nvPr>
        </p:nvSpPr>
        <p:spPr>
          <a:xfrm>
            <a:off x="5400000" y="1548000"/>
            <a:ext cx="3024000" cy="3024000"/>
          </a:xfrm>
          <a:solidFill>
            <a:schemeClr val="tx2"/>
          </a:solidFill>
        </p:spPr>
        <p:txBody>
          <a:bodyPr lIns="90000" tIns="90000" rIns="72000" bIns="72000" anchor="t" anchorCtr="0"/>
          <a:lstStyle>
            <a:lvl1pPr algn="l">
              <a:defRPr sz="2800">
                <a:solidFill>
                  <a:schemeClr val="bg1"/>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5490000" y="4157999"/>
            <a:ext cx="2880000" cy="322017"/>
          </a:xfrm>
        </p:spPr>
        <p:txBody>
          <a:bodyPr anchor="b" anchorCtr="0"/>
          <a:lstStyle>
            <a:lvl1pPr marL="0" indent="0" algn="l">
              <a:lnSpc>
                <a:spcPct val="110000"/>
              </a:lnSpc>
              <a:buNone/>
              <a:defRPr sz="12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dirty="0"/>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8000" y="108000"/>
            <a:ext cx="2880360" cy="649224"/>
          </a:xfrm>
          <a:prstGeom prst="rect">
            <a:avLst/>
          </a:prstGeom>
        </p:spPr>
      </p:pic>
      <p:sp>
        <p:nvSpPr>
          <p:cNvPr id="12" name="Picture Placeholder 2"/>
          <p:cNvSpPr>
            <a:spLocks noGrp="1"/>
          </p:cNvSpPr>
          <p:nvPr>
            <p:ph type="pic" idx="14" hasCustomPrompt="1"/>
          </p:nvPr>
        </p:nvSpPr>
        <p:spPr>
          <a:xfrm>
            <a:off x="5490000" y="3437998"/>
            <a:ext cx="720000" cy="720000"/>
          </a:xfrm>
          <a:solidFill>
            <a:schemeClr val="bg1">
              <a:lumMod val="85000"/>
            </a:schemeClr>
          </a:solidFill>
        </p:spPr>
        <p:txBody>
          <a:bodyPr lIns="360000" tIns="251999" rIns="360000" anchor="t"/>
          <a:lstStyle>
            <a:lvl1pPr marL="0" indent="0" algn="ctr">
              <a:lnSpc>
                <a:spcPts val="2000"/>
              </a:lnSpc>
              <a:spcBef>
                <a:spcPts val="0"/>
              </a:spcBef>
              <a:buNone/>
              <a:defRPr sz="1400" baseline="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smtClean="0"/>
              <a:t> </a:t>
            </a:r>
            <a:endParaRPr lang="en-US" dirty="0"/>
          </a:p>
        </p:txBody>
      </p:sp>
    </p:spTree>
    <p:extLst/>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p:cSld name="2_3 MEDEDELINGEN">
    <p:bg>
      <p:bgPr>
        <a:solidFill>
          <a:schemeClr val="accent4"/>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70821" y="2508529"/>
            <a:ext cx="230688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19" name="Text Placeholder 2"/>
          <p:cNvSpPr>
            <a:spLocks noGrp="1"/>
          </p:cNvSpPr>
          <p:nvPr>
            <p:ph type="body" idx="10" hasCustomPrompt="1"/>
          </p:nvPr>
        </p:nvSpPr>
        <p:spPr>
          <a:xfrm>
            <a:off x="3412865" y="2508525"/>
            <a:ext cx="2306881" cy="2070232"/>
          </a:xfrm>
          <a:prstGeom prst="rect">
            <a:avLst/>
          </a:prstGeom>
        </p:spPr>
        <p:txBody>
          <a:bodyPr>
            <a:norm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20" name="Text Placeholder 2"/>
          <p:cNvSpPr>
            <a:spLocks noGrp="1"/>
          </p:cNvSpPr>
          <p:nvPr>
            <p:ph type="body" idx="11" hasCustomPrompt="1"/>
          </p:nvPr>
        </p:nvSpPr>
        <p:spPr>
          <a:xfrm>
            <a:off x="6354587" y="2512756"/>
            <a:ext cx="2306881"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grpSp>
        <p:nvGrpSpPr>
          <p:cNvPr id="6" name="Group 5"/>
          <p:cNvGrpSpPr>
            <a:grpSpLocks noChangeAspect="1"/>
          </p:cNvGrpSpPr>
          <p:nvPr/>
        </p:nvGrpSpPr>
        <p:grpSpPr>
          <a:xfrm>
            <a:off x="1126708" y="1833679"/>
            <a:ext cx="776583" cy="546035"/>
            <a:chOff x="1502273" y="2576434"/>
            <a:chExt cx="1035445" cy="1035445"/>
          </a:xfrm>
        </p:grpSpPr>
        <p:sp>
          <p:nvSpPr>
            <p:cNvPr id="4" name="Oval 3"/>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5" name="TextBox 4"/>
            <p:cNvSpPr txBox="1"/>
            <p:nvPr/>
          </p:nvSpPr>
          <p:spPr>
            <a:xfrm>
              <a:off x="1502273" y="2709435"/>
              <a:ext cx="1035445" cy="852109"/>
            </a:xfrm>
            <a:prstGeom prst="rect">
              <a:avLst/>
            </a:prstGeom>
            <a:noFill/>
          </p:spPr>
          <p:txBody>
            <a:bodyPr wrap="square" rtlCol="0">
              <a:spAutoFit/>
            </a:bodyPr>
            <a:lstStyle/>
            <a:p>
              <a:pPr algn="ctr"/>
              <a:r>
                <a:rPr lang="nl-NL" sz="2320" b="1" dirty="0" smtClean="0">
                  <a:latin typeface="+mj-lt"/>
                  <a:cs typeface="Arial" panose="020B0604020202020204" pitchFamily="34" charset="0"/>
                </a:rPr>
                <a:t>1</a:t>
              </a:r>
              <a:endParaRPr lang="nl-NL" sz="2320" b="1" dirty="0">
                <a:latin typeface="+mj-lt"/>
                <a:cs typeface="Arial" panose="020B0604020202020204" pitchFamily="34" charset="0"/>
              </a:endParaRPr>
            </a:p>
          </p:txBody>
        </p:sp>
      </p:grpSp>
      <p:sp>
        <p:nvSpPr>
          <p:cNvPr id="17"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smtClean="0"/>
              <a:t>Plaats</a:t>
            </a:r>
            <a:r>
              <a:rPr lang="en-US" dirty="0" smtClean="0"/>
              <a:t> </a:t>
            </a:r>
            <a:r>
              <a:rPr lang="en-US" dirty="0" err="1" smtClean="0"/>
              <a:t>titel</a:t>
            </a:r>
            <a:r>
              <a:rPr lang="en-US" dirty="0" smtClean="0"/>
              <a:t> </a:t>
            </a:r>
            <a:r>
              <a:rPr lang="en-US" dirty="0" err="1" smtClean="0"/>
              <a:t>hier</a:t>
            </a:r>
            <a:endParaRPr lang="en-US" dirty="0"/>
          </a:p>
        </p:txBody>
      </p:sp>
      <p:grpSp>
        <p:nvGrpSpPr>
          <p:cNvPr id="15" name="Group 14"/>
          <p:cNvGrpSpPr>
            <a:grpSpLocks noChangeAspect="1"/>
          </p:cNvGrpSpPr>
          <p:nvPr/>
        </p:nvGrpSpPr>
        <p:grpSpPr>
          <a:xfrm>
            <a:off x="4178014" y="1833678"/>
            <a:ext cx="776583" cy="546035"/>
            <a:chOff x="1502273" y="2576434"/>
            <a:chExt cx="1035445" cy="1035445"/>
          </a:xfrm>
        </p:grpSpPr>
        <p:sp>
          <p:nvSpPr>
            <p:cNvPr id="16" name="Oval 15"/>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8" name="TextBox 17"/>
            <p:cNvSpPr txBox="1"/>
            <p:nvPr/>
          </p:nvSpPr>
          <p:spPr>
            <a:xfrm>
              <a:off x="1502273" y="2709435"/>
              <a:ext cx="1035445" cy="852109"/>
            </a:xfrm>
            <a:prstGeom prst="rect">
              <a:avLst/>
            </a:prstGeom>
            <a:noFill/>
          </p:spPr>
          <p:txBody>
            <a:bodyPr wrap="square" rtlCol="0">
              <a:spAutoFit/>
            </a:bodyPr>
            <a:lstStyle/>
            <a:p>
              <a:pPr algn="ctr"/>
              <a:r>
                <a:rPr lang="en-US" sz="2320" b="1" dirty="0" smtClean="0">
                  <a:latin typeface="+mj-lt"/>
                  <a:cs typeface="Arial" panose="020B0604020202020204" pitchFamily="34" charset="0"/>
                </a:rPr>
                <a:t>2</a:t>
              </a:r>
              <a:endParaRPr lang="nl-NL" sz="2320" b="1" dirty="0">
                <a:latin typeface="+mj-lt"/>
                <a:cs typeface="Arial" panose="020B0604020202020204" pitchFamily="34" charset="0"/>
              </a:endParaRPr>
            </a:p>
          </p:txBody>
        </p:sp>
      </p:grpSp>
      <p:grpSp>
        <p:nvGrpSpPr>
          <p:cNvPr id="21" name="Group 20"/>
          <p:cNvGrpSpPr>
            <a:grpSpLocks noChangeAspect="1"/>
          </p:cNvGrpSpPr>
          <p:nvPr/>
        </p:nvGrpSpPr>
        <p:grpSpPr>
          <a:xfrm>
            <a:off x="7119736" y="1833678"/>
            <a:ext cx="776583" cy="546035"/>
            <a:chOff x="1502273" y="2576434"/>
            <a:chExt cx="1035445" cy="1035445"/>
          </a:xfrm>
        </p:grpSpPr>
        <p:sp>
          <p:nvSpPr>
            <p:cNvPr id="22" name="Oval 2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23" name="TextBox 22"/>
            <p:cNvSpPr txBox="1"/>
            <p:nvPr/>
          </p:nvSpPr>
          <p:spPr>
            <a:xfrm>
              <a:off x="1502273" y="2709435"/>
              <a:ext cx="1035445" cy="852109"/>
            </a:xfrm>
            <a:prstGeom prst="rect">
              <a:avLst/>
            </a:prstGeom>
            <a:noFill/>
          </p:spPr>
          <p:txBody>
            <a:bodyPr wrap="square" rtlCol="0">
              <a:spAutoFit/>
            </a:bodyPr>
            <a:lstStyle/>
            <a:p>
              <a:pPr algn="ctr"/>
              <a:r>
                <a:rPr lang="en-US" sz="2320" b="1" dirty="0" smtClean="0">
                  <a:latin typeface="+mj-lt"/>
                  <a:cs typeface="Arial" panose="020B0604020202020204" pitchFamily="34" charset="0"/>
                </a:rPr>
                <a:t>3</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112688275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p:cSld name="3_3 MEDEDELINGEN">
    <p:bg>
      <p:bgPr>
        <a:solidFill>
          <a:schemeClr val="accent3"/>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70821" y="2508529"/>
            <a:ext cx="230688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19" name="Text Placeholder 2"/>
          <p:cNvSpPr>
            <a:spLocks noGrp="1"/>
          </p:cNvSpPr>
          <p:nvPr>
            <p:ph type="body" idx="10" hasCustomPrompt="1"/>
          </p:nvPr>
        </p:nvSpPr>
        <p:spPr>
          <a:xfrm>
            <a:off x="3412865" y="2508525"/>
            <a:ext cx="2306881" cy="2070232"/>
          </a:xfrm>
          <a:prstGeom prst="rect">
            <a:avLst/>
          </a:prstGeom>
        </p:spPr>
        <p:txBody>
          <a:bodyPr>
            <a:norm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20" name="Text Placeholder 2"/>
          <p:cNvSpPr>
            <a:spLocks noGrp="1"/>
          </p:cNvSpPr>
          <p:nvPr>
            <p:ph type="body" idx="11" hasCustomPrompt="1"/>
          </p:nvPr>
        </p:nvSpPr>
        <p:spPr>
          <a:xfrm>
            <a:off x="6354587" y="2512756"/>
            <a:ext cx="2306881"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grpSp>
        <p:nvGrpSpPr>
          <p:cNvPr id="6" name="Group 5"/>
          <p:cNvGrpSpPr>
            <a:grpSpLocks noChangeAspect="1"/>
          </p:cNvGrpSpPr>
          <p:nvPr/>
        </p:nvGrpSpPr>
        <p:grpSpPr>
          <a:xfrm>
            <a:off x="1126708" y="1833679"/>
            <a:ext cx="776583" cy="546035"/>
            <a:chOff x="1502273" y="2576434"/>
            <a:chExt cx="1035445" cy="1035445"/>
          </a:xfrm>
        </p:grpSpPr>
        <p:sp>
          <p:nvSpPr>
            <p:cNvPr id="4" name="Oval 3"/>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5" name="TextBox 4"/>
            <p:cNvSpPr txBox="1"/>
            <p:nvPr/>
          </p:nvSpPr>
          <p:spPr>
            <a:xfrm>
              <a:off x="1502273" y="2709435"/>
              <a:ext cx="1035445" cy="852109"/>
            </a:xfrm>
            <a:prstGeom prst="rect">
              <a:avLst/>
            </a:prstGeom>
            <a:noFill/>
          </p:spPr>
          <p:txBody>
            <a:bodyPr wrap="square" rtlCol="0">
              <a:spAutoFit/>
            </a:bodyPr>
            <a:lstStyle/>
            <a:p>
              <a:pPr algn="ctr"/>
              <a:r>
                <a:rPr lang="nl-NL" sz="2320" b="1" dirty="0" smtClean="0">
                  <a:latin typeface="+mj-lt"/>
                  <a:cs typeface="Arial" panose="020B0604020202020204" pitchFamily="34" charset="0"/>
                </a:rPr>
                <a:t>1</a:t>
              </a:r>
              <a:endParaRPr lang="nl-NL" sz="2320" b="1" dirty="0">
                <a:latin typeface="+mj-lt"/>
                <a:cs typeface="Arial" panose="020B0604020202020204" pitchFamily="34" charset="0"/>
              </a:endParaRPr>
            </a:p>
          </p:txBody>
        </p:sp>
      </p:grpSp>
      <p:sp>
        <p:nvSpPr>
          <p:cNvPr id="17"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smtClean="0"/>
              <a:t>Plaats</a:t>
            </a:r>
            <a:r>
              <a:rPr lang="en-US" dirty="0" smtClean="0"/>
              <a:t> </a:t>
            </a:r>
            <a:r>
              <a:rPr lang="en-US" dirty="0" err="1" smtClean="0"/>
              <a:t>titel</a:t>
            </a:r>
            <a:r>
              <a:rPr lang="en-US" dirty="0" smtClean="0"/>
              <a:t> </a:t>
            </a:r>
            <a:r>
              <a:rPr lang="en-US" dirty="0" err="1" smtClean="0"/>
              <a:t>hier</a:t>
            </a:r>
            <a:endParaRPr lang="en-US" dirty="0"/>
          </a:p>
        </p:txBody>
      </p:sp>
      <p:grpSp>
        <p:nvGrpSpPr>
          <p:cNvPr id="15" name="Group 14"/>
          <p:cNvGrpSpPr>
            <a:grpSpLocks noChangeAspect="1"/>
          </p:cNvGrpSpPr>
          <p:nvPr/>
        </p:nvGrpSpPr>
        <p:grpSpPr>
          <a:xfrm>
            <a:off x="4178014" y="1833678"/>
            <a:ext cx="776583" cy="546035"/>
            <a:chOff x="1502273" y="2576434"/>
            <a:chExt cx="1035445" cy="1035445"/>
          </a:xfrm>
        </p:grpSpPr>
        <p:sp>
          <p:nvSpPr>
            <p:cNvPr id="16" name="Oval 15"/>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8" name="TextBox 17"/>
            <p:cNvSpPr txBox="1"/>
            <p:nvPr/>
          </p:nvSpPr>
          <p:spPr>
            <a:xfrm>
              <a:off x="1502273" y="2709435"/>
              <a:ext cx="1035445" cy="852109"/>
            </a:xfrm>
            <a:prstGeom prst="rect">
              <a:avLst/>
            </a:prstGeom>
            <a:noFill/>
          </p:spPr>
          <p:txBody>
            <a:bodyPr wrap="square" rtlCol="0">
              <a:spAutoFit/>
            </a:bodyPr>
            <a:lstStyle/>
            <a:p>
              <a:pPr algn="ctr"/>
              <a:r>
                <a:rPr lang="en-US" sz="2320" b="1" dirty="0" smtClean="0">
                  <a:latin typeface="+mj-lt"/>
                  <a:cs typeface="Arial" panose="020B0604020202020204" pitchFamily="34" charset="0"/>
                </a:rPr>
                <a:t>2</a:t>
              </a:r>
              <a:endParaRPr lang="nl-NL" sz="2320" b="1" dirty="0">
                <a:latin typeface="+mj-lt"/>
                <a:cs typeface="Arial" panose="020B0604020202020204" pitchFamily="34" charset="0"/>
              </a:endParaRPr>
            </a:p>
          </p:txBody>
        </p:sp>
      </p:grpSp>
      <p:grpSp>
        <p:nvGrpSpPr>
          <p:cNvPr id="21" name="Group 20"/>
          <p:cNvGrpSpPr>
            <a:grpSpLocks noChangeAspect="1"/>
          </p:cNvGrpSpPr>
          <p:nvPr/>
        </p:nvGrpSpPr>
        <p:grpSpPr>
          <a:xfrm>
            <a:off x="7119736" y="1833678"/>
            <a:ext cx="776583" cy="546035"/>
            <a:chOff x="1502273" y="2576434"/>
            <a:chExt cx="1035445" cy="1035445"/>
          </a:xfrm>
        </p:grpSpPr>
        <p:sp>
          <p:nvSpPr>
            <p:cNvPr id="22" name="Oval 2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23" name="TextBox 22"/>
            <p:cNvSpPr txBox="1"/>
            <p:nvPr/>
          </p:nvSpPr>
          <p:spPr>
            <a:xfrm>
              <a:off x="1502273" y="2709435"/>
              <a:ext cx="1035445" cy="852109"/>
            </a:xfrm>
            <a:prstGeom prst="rect">
              <a:avLst/>
            </a:prstGeom>
            <a:noFill/>
          </p:spPr>
          <p:txBody>
            <a:bodyPr wrap="square" rtlCol="0">
              <a:spAutoFit/>
            </a:bodyPr>
            <a:lstStyle/>
            <a:p>
              <a:pPr algn="ctr"/>
              <a:r>
                <a:rPr lang="en-US" sz="2320" b="1" dirty="0" smtClean="0">
                  <a:latin typeface="+mj-lt"/>
                  <a:cs typeface="Arial" panose="020B0604020202020204" pitchFamily="34" charset="0"/>
                </a:rPr>
                <a:t>3</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396988389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p:cSld name="4_3 MEDEDELINGEN">
    <p:bg>
      <p:bgPr>
        <a:solidFill>
          <a:schemeClr val="accent2"/>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70821" y="2508529"/>
            <a:ext cx="230688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19" name="Text Placeholder 2"/>
          <p:cNvSpPr>
            <a:spLocks noGrp="1"/>
          </p:cNvSpPr>
          <p:nvPr>
            <p:ph type="body" idx="10" hasCustomPrompt="1"/>
          </p:nvPr>
        </p:nvSpPr>
        <p:spPr>
          <a:xfrm>
            <a:off x="3412865" y="2508525"/>
            <a:ext cx="2306881" cy="2070232"/>
          </a:xfrm>
          <a:prstGeom prst="rect">
            <a:avLst/>
          </a:prstGeom>
        </p:spPr>
        <p:txBody>
          <a:bodyPr>
            <a:norm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20" name="Text Placeholder 2"/>
          <p:cNvSpPr>
            <a:spLocks noGrp="1"/>
          </p:cNvSpPr>
          <p:nvPr>
            <p:ph type="body" idx="11" hasCustomPrompt="1"/>
          </p:nvPr>
        </p:nvSpPr>
        <p:spPr>
          <a:xfrm>
            <a:off x="6354587" y="2512756"/>
            <a:ext cx="2306881"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grpSp>
        <p:nvGrpSpPr>
          <p:cNvPr id="6" name="Group 5"/>
          <p:cNvGrpSpPr>
            <a:grpSpLocks noChangeAspect="1"/>
          </p:cNvGrpSpPr>
          <p:nvPr/>
        </p:nvGrpSpPr>
        <p:grpSpPr>
          <a:xfrm>
            <a:off x="1126708" y="1833679"/>
            <a:ext cx="776583" cy="546035"/>
            <a:chOff x="1502273" y="2576434"/>
            <a:chExt cx="1035445" cy="1035445"/>
          </a:xfrm>
        </p:grpSpPr>
        <p:sp>
          <p:nvSpPr>
            <p:cNvPr id="4" name="Oval 3"/>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5" name="TextBox 4"/>
            <p:cNvSpPr txBox="1"/>
            <p:nvPr/>
          </p:nvSpPr>
          <p:spPr>
            <a:xfrm>
              <a:off x="1502273" y="2709435"/>
              <a:ext cx="1035445" cy="852109"/>
            </a:xfrm>
            <a:prstGeom prst="rect">
              <a:avLst/>
            </a:prstGeom>
            <a:noFill/>
          </p:spPr>
          <p:txBody>
            <a:bodyPr wrap="square" rtlCol="0">
              <a:spAutoFit/>
            </a:bodyPr>
            <a:lstStyle/>
            <a:p>
              <a:pPr algn="ctr"/>
              <a:r>
                <a:rPr lang="nl-NL" sz="2320" b="1" dirty="0" smtClean="0">
                  <a:latin typeface="+mj-lt"/>
                  <a:cs typeface="Arial" panose="020B0604020202020204" pitchFamily="34" charset="0"/>
                </a:rPr>
                <a:t>1</a:t>
              </a:r>
              <a:endParaRPr lang="nl-NL" sz="2320" b="1" dirty="0">
                <a:latin typeface="+mj-lt"/>
                <a:cs typeface="Arial" panose="020B0604020202020204" pitchFamily="34" charset="0"/>
              </a:endParaRPr>
            </a:p>
          </p:txBody>
        </p:sp>
      </p:grpSp>
      <p:sp>
        <p:nvSpPr>
          <p:cNvPr id="17"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smtClean="0"/>
              <a:t>Plaats</a:t>
            </a:r>
            <a:r>
              <a:rPr lang="en-US" dirty="0" smtClean="0"/>
              <a:t> </a:t>
            </a:r>
            <a:r>
              <a:rPr lang="en-US" dirty="0" err="1" smtClean="0"/>
              <a:t>titel</a:t>
            </a:r>
            <a:r>
              <a:rPr lang="en-US" dirty="0" smtClean="0"/>
              <a:t> </a:t>
            </a:r>
            <a:r>
              <a:rPr lang="en-US" dirty="0" err="1" smtClean="0"/>
              <a:t>hier</a:t>
            </a:r>
            <a:endParaRPr lang="en-US" dirty="0"/>
          </a:p>
        </p:txBody>
      </p:sp>
      <p:grpSp>
        <p:nvGrpSpPr>
          <p:cNvPr id="15" name="Group 14"/>
          <p:cNvGrpSpPr>
            <a:grpSpLocks noChangeAspect="1"/>
          </p:cNvGrpSpPr>
          <p:nvPr/>
        </p:nvGrpSpPr>
        <p:grpSpPr>
          <a:xfrm>
            <a:off x="4178014" y="1833678"/>
            <a:ext cx="776583" cy="546035"/>
            <a:chOff x="1502273" y="2576434"/>
            <a:chExt cx="1035445" cy="1035445"/>
          </a:xfrm>
        </p:grpSpPr>
        <p:sp>
          <p:nvSpPr>
            <p:cNvPr id="16" name="Oval 15"/>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8" name="TextBox 17"/>
            <p:cNvSpPr txBox="1"/>
            <p:nvPr/>
          </p:nvSpPr>
          <p:spPr>
            <a:xfrm>
              <a:off x="1502273" y="2709435"/>
              <a:ext cx="1035445" cy="852109"/>
            </a:xfrm>
            <a:prstGeom prst="rect">
              <a:avLst/>
            </a:prstGeom>
            <a:noFill/>
          </p:spPr>
          <p:txBody>
            <a:bodyPr wrap="square" rtlCol="0">
              <a:spAutoFit/>
            </a:bodyPr>
            <a:lstStyle/>
            <a:p>
              <a:pPr algn="ctr"/>
              <a:r>
                <a:rPr lang="en-US" sz="2320" b="1" dirty="0" smtClean="0">
                  <a:latin typeface="+mj-lt"/>
                  <a:cs typeface="Arial" panose="020B0604020202020204" pitchFamily="34" charset="0"/>
                </a:rPr>
                <a:t>2</a:t>
              </a:r>
              <a:endParaRPr lang="nl-NL" sz="2320" b="1" dirty="0">
                <a:latin typeface="+mj-lt"/>
                <a:cs typeface="Arial" panose="020B0604020202020204" pitchFamily="34" charset="0"/>
              </a:endParaRPr>
            </a:p>
          </p:txBody>
        </p:sp>
      </p:grpSp>
      <p:grpSp>
        <p:nvGrpSpPr>
          <p:cNvPr id="21" name="Group 20"/>
          <p:cNvGrpSpPr>
            <a:grpSpLocks noChangeAspect="1"/>
          </p:cNvGrpSpPr>
          <p:nvPr/>
        </p:nvGrpSpPr>
        <p:grpSpPr>
          <a:xfrm>
            <a:off x="7119736" y="1833678"/>
            <a:ext cx="776583" cy="546035"/>
            <a:chOff x="1502273" y="2576434"/>
            <a:chExt cx="1035445" cy="1035445"/>
          </a:xfrm>
        </p:grpSpPr>
        <p:sp>
          <p:nvSpPr>
            <p:cNvPr id="22" name="Oval 2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23" name="TextBox 22"/>
            <p:cNvSpPr txBox="1"/>
            <p:nvPr/>
          </p:nvSpPr>
          <p:spPr>
            <a:xfrm>
              <a:off x="1502273" y="2709435"/>
              <a:ext cx="1035445" cy="852109"/>
            </a:xfrm>
            <a:prstGeom prst="rect">
              <a:avLst/>
            </a:prstGeom>
            <a:noFill/>
          </p:spPr>
          <p:txBody>
            <a:bodyPr wrap="square" rtlCol="0">
              <a:spAutoFit/>
            </a:bodyPr>
            <a:lstStyle/>
            <a:p>
              <a:pPr algn="ctr"/>
              <a:r>
                <a:rPr lang="en-US" sz="2320" b="1" dirty="0" smtClean="0">
                  <a:latin typeface="+mj-lt"/>
                  <a:cs typeface="Arial" panose="020B0604020202020204" pitchFamily="34" charset="0"/>
                </a:rPr>
                <a:t>3</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243864901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p:cSld name="5_3 MEDEDELINGEN">
    <p:bg>
      <p:bgPr>
        <a:solidFill>
          <a:schemeClr val="accent1"/>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70821" y="2508529"/>
            <a:ext cx="230688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19" name="Text Placeholder 2"/>
          <p:cNvSpPr>
            <a:spLocks noGrp="1"/>
          </p:cNvSpPr>
          <p:nvPr>
            <p:ph type="body" idx="10" hasCustomPrompt="1"/>
          </p:nvPr>
        </p:nvSpPr>
        <p:spPr>
          <a:xfrm>
            <a:off x="3412865" y="2508525"/>
            <a:ext cx="2306881" cy="2070232"/>
          </a:xfrm>
          <a:prstGeom prst="rect">
            <a:avLst/>
          </a:prstGeom>
        </p:spPr>
        <p:txBody>
          <a:bodyPr>
            <a:norm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20" name="Text Placeholder 2"/>
          <p:cNvSpPr>
            <a:spLocks noGrp="1"/>
          </p:cNvSpPr>
          <p:nvPr>
            <p:ph type="body" idx="11" hasCustomPrompt="1"/>
          </p:nvPr>
        </p:nvSpPr>
        <p:spPr>
          <a:xfrm>
            <a:off x="6354587" y="2512756"/>
            <a:ext cx="2306881"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grpSp>
        <p:nvGrpSpPr>
          <p:cNvPr id="6" name="Group 5"/>
          <p:cNvGrpSpPr>
            <a:grpSpLocks noChangeAspect="1"/>
          </p:cNvGrpSpPr>
          <p:nvPr/>
        </p:nvGrpSpPr>
        <p:grpSpPr>
          <a:xfrm>
            <a:off x="1126708" y="1833679"/>
            <a:ext cx="776583" cy="546035"/>
            <a:chOff x="1502273" y="2576434"/>
            <a:chExt cx="1035445" cy="1035445"/>
          </a:xfrm>
        </p:grpSpPr>
        <p:sp>
          <p:nvSpPr>
            <p:cNvPr id="4" name="Oval 3"/>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5" name="TextBox 4"/>
            <p:cNvSpPr txBox="1"/>
            <p:nvPr/>
          </p:nvSpPr>
          <p:spPr>
            <a:xfrm>
              <a:off x="1502273" y="2709435"/>
              <a:ext cx="1035445" cy="852109"/>
            </a:xfrm>
            <a:prstGeom prst="rect">
              <a:avLst/>
            </a:prstGeom>
            <a:noFill/>
          </p:spPr>
          <p:txBody>
            <a:bodyPr wrap="square" rtlCol="0">
              <a:spAutoFit/>
            </a:bodyPr>
            <a:lstStyle/>
            <a:p>
              <a:pPr algn="ctr"/>
              <a:r>
                <a:rPr lang="nl-NL" sz="2320" b="1" dirty="0" smtClean="0">
                  <a:latin typeface="+mj-lt"/>
                  <a:cs typeface="Arial" panose="020B0604020202020204" pitchFamily="34" charset="0"/>
                </a:rPr>
                <a:t>1</a:t>
              </a:r>
              <a:endParaRPr lang="nl-NL" sz="2320" b="1" dirty="0">
                <a:latin typeface="+mj-lt"/>
                <a:cs typeface="Arial" panose="020B0604020202020204" pitchFamily="34" charset="0"/>
              </a:endParaRPr>
            </a:p>
          </p:txBody>
        </p:sp>
      </p:grpSp>
      <p:sp>
        <p:nvSpPr>
          <p:cNvPr id="17"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smtClean="0"/>
              <a:t>Plaats</a:t>
            </a:r>
            <a:r>
              <a:rPr lang="en-US" dirty="0" smtClean="0"/>
              <a:t> </a:t>
            </a:r>
            <a:r>
              <a:rPr lang="en-US" dirty="0" err="1" smtClean="0"/>
              <a:t>titel</a:t>
            </a:r>
            <a:r>
              <a:rPr lang="en-US" dirty="0" smtClean="0"/>
              <a:t> </a:t>
            </a:r>
            <a:r>
              <a:rPr lang="en-US" dirty="0" err="1" smtClean="0"/>
              <a:t>hier</a:t>
            </a:r>
            <a:endParaRPr lang="en-US" dirty="0"/>
          </a:p>
        </p:txBody>
      </p:sp>
      <p:grpSp>
        <p:nvGrpSpPr>
          <p:cNvPr id="15" name="Group 14"/>
          <p:cNvGrpSpPr>
            <a:grpSpLocks noChangeAspect="1"/>
          </p:cNvGrpSpPr>
          <p:nvPr/>
        </p:nvGrpSpPr>
        <p:grpSpPr>
          <a:xfrm>
            <a:off x="4178014" y="1833678"/>
            <a:ext cx="776583" cy="546035"/>
            <a:chOff x="1502273" y="2576434"/>
            <a:chExt cx="1035445" cy="1035445"/>
          </a:xfrm>
        </p:grpSpPr>
        <p:sp>
          <p:nvSpPr>
            <p:cNvPr id="16" name="Oval 15"/>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8" name="TextBox 17"/>
            <p:cNvSpPr txBox="1"/>
            <p:nvPr/>
          </p:nvSpPr>
          <p:spPr>
            <a:xfrm>
              <a:off x="1502273" y="2709435"/>
              <a:ext cx="1035445" cy="852109"/>
            </a:xfrm>
            <a:prstGeom prst="rect">
              <a:avLst/>
            </a:prstGeom>
            <a:noFill/>
          </p:spPr>
          <p:txBody>
            <a:bodyPr wrap="square" rtlCol="0">
              <a:spAutoFit/>
            </a:bodyPr>
            <a:lstStyle/>
            <a:p>
              <a:pPr algn="ctr"/>
              <a:r>
                <a:rPr lang="en-US" sz="2320" b="1" dirty="0" smtClean="0">
                  <a:latin typeface="+mj-lt"/>
                  <a:cs typeface="Arial" panose="020B0604020202020204" pitchFamily="34" charset="0"/>
                </a:rPr>
                <a:t>2</a:t>
              </a:r>
              <a:endParaRPr lang="nl-NL" sz="2320" b="1" dirty="0">
                <a:latin typeface="+mj-lt"/>
                <a:cs typeface="Arial" panose="020B0604020202020204" pitchFamily="34" charset="0"/>
              </a:endParaRPr>
            </a:p>
          </p:txBody>
        </p:sp>
      </p:grpSp>
      <p:grpSp>
        <p:nvGrpSpPr>
          <p:cNvPr id="21" name="Group 20"/>
          <p:cNvGrpSpPr>
            <a:grpSpLocks noChangeAspect="1"/>
          </p:cNvGrpSpPr>
          <p:nvPr/>
        </p:nvGrpSpPr>
        <p:grpSpPr>
          <a:xfrm>
            <a:off x="7119736" y="1833678"/>
            <a:ext cx="776583" cy="546035"/>
            <a:chOff x="1502273" y="2576434"/>
            <a:chExt cx="1035445" cy="1035445"/>
          </a:xfrm>
        </p:grpSpPr>
        <p:sp>
          <p:nvSpPr>
            <p:cNvPr id="22" name="Oval 2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23" name="TextBox 22"/>
            <p:cNvSpPr txBox="1"/>
            <p:nvPr/>
          </p:nvSpPr>
          <p:spPr>
            <a:xfrm>
              <a:off x="1502273" y="2709435"/>
              <a:ext cx="1035445" cy="852109"/>
            </a:xfrm>
            <a:prstGeom prst="rect">
              <a:avLst/>
            </a:prstGeom>
            <a:noFill/>
          </p:spPr>
          <p:txBody>
            <a:bodyPr wrap="square" rtlCol="0">
              <a:spAutoFit/>
            </a:bodyPr>
            <a:lstStyle/>
            <a:p>
              <a:pPr algn="ctr"/>
              <a:r>
                <a:rPr lang="en-US" sz="2320" b="1" dirty="0" smtClean="0">
                  <a:latin typeface="+mj-lt"/>
                  <a:cs typeface="Arial" panose="020B0604020202020204" pitchFamily="34" charset="0"/>
                </a:rPr>
                <a:t>3</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265272639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p:cSld name="6_3 MEDEDELINGEN">
    <p:bg>
      <p:bgPr>
        <a:solidFill>
          <a:srgbClr val="00A9C7"/>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70821" y="2508529"/>
            <a:ext cx="230688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19" name="Text Placeholder 2"/>
          <p:cNvSpPr>
            <a:spLocks noGrp="1"/>
          </p:cNvSpPr>
          <p:nvPr>
            <p:ph type="body" idx="10" hasCustomPrompt="1"/>
          </p:nvPr>
        </p:nvSpPr>
        <p:spPr>
          <a:xfrm>
            <a:off x="3412865" y="2508525"/>
            <a:ext cx="2306881" cy="2070232"/>
          </a:xfrm>
          <a:prstGeom prst="rect">
            <a:avLst/>
          </a:prstGeom>
        </p:spPr>
        <p:txBody>
          <a:bodyPr>
            <a:norm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20" name="Text Placeholder 2"/>
          <p:cNvSpPr>
            <a:spLocks noGrp="1"/>
          </p:cNvSpPr>
          <p:nvPr>
            <p:ph type="body" idx="11" hasCustomPrompt="1"/>
          </p:nvPr>
        </p:nvSpPr>
        <p:spPr>
          <a:xfrm>
            <a:off x="6354587" y="2512756"/>
            <a:ext cx="2306881"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grpSp>
        <p:nvGrpSpPr>
          <p:cNvPr id="6" name="Group 5"/>
          <p:cNvGrpSpPr>
            <a:grpSpLocks noChangeAspect="1"/>
          </p:cNvGrpSpPr>
          <p:nvPr/>
        </p:nvGrpSpPr>
        <p:grpSpPr>
          <a:xfrm>
            <a:off x="1126708" y="1833679"/>
            <a:ext cx="776583" cy="546035"/>
            <a:chOff x="1502273" y="2576434"/>
            <a:chExt cx="1035445" cy="1035445"/>
          </a:xfrm>
        </p:grpSpPr>
        <p:sp>
          <p:nvSpPr>
            <p:cNvPr id="4" name="Oval 3"/>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5" name="TextBox 4"/>
            <p:cNvSpPr txBox="1"/>
            <p:nvPr/>
          </p:nvSpPr>
          <p:spPr>
            <a:xfrm>
              <a:off x="1502273" y="2709435"/>
              <a:ext cx="1035445" cy="852109"/>
            </a:xfrm>
            <a:prstGeom prst="rect">
              <a:avLst/>
            </a:prstGeom>
            <a:noFill/>
          </p:spPr>
          <p:txBody>
            <a:bodyPr wrap="square" rtlCol="0">
              <a:spAutoFit/>
            </a:bodyPr>
            <a:lstStyle/>
            <a:p>
              <a:pPr algn="ctr"/>
              <a:r>
                <a:rPr lang="nl-NL" sz="2320" b="1" dirty="0" smtClean="0">
                  <a:latin typeface="+mj-lt"/>
                  <a:cs typeface="Arial" panose="020B0604020202020204" pitchFamily="34" charset="0"/>
                </a:rPr>
                <a:t>1</a:t>
              </a:r>
              <a:endParaRPr lang="nl-NL" sz="2320" b="1" dirty="0">
                <a:latin typeface="+mj-lt"/>
                <a:cs typeface="Arial" panose="020B0604020202020204" pitchFamily="34" charset="0"/>
              </a:endParaRPr>
            </a:p>
          </p:txBody>
        </p:sp>
      </p:grpSp>
      <p:sp>
        <p:nvSpPr>
          <p:cNvPr id="17"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smtClean="0"/>
              <a:t>Plaats</a:t>
            </a:r>
            <a:r>
              <a:rPr lang="en-US" dirty="0" smtClean="0"/>
              <a:t> </a:t>
            </a:r>
            <a:r>
              <a:rPr lang="en-US" dirty="0" err="1" smtClean="0"/>
              <a:t>titel</a:t>
            </a:r>
            <a:r>
              <a:rPr lang="en-US" dirty="0" smtClean="0"/>
              <a:t> </a:t>
            </a:r>
            <a:r>
              <a:rPr lang="en-US" dirty="0" err="1" smtClean="0"/>
              <a:t>hier</a:t>
            </a:r>
            <a:endParaRPr lang="en-US" dirty="0"/>
          </a:p>
        </p:txBody>
      </p:sp>
      <p:grpSp>
        <p:nvGrpSpPr>
          <p:cNvPr id="15" name="Group 14"/>
          <p:cNvGrpSpPr>
            <a:grpSpLocks noChangeAspect="1"/>
          </p:cNvGrpSpPr>
          <p:nvPr/>
        </p:nvGrpSpPr>
        <p:grpSpPr>
          <a:xfrm>
            <a:off x="4178014" y="1833678"/>
            <a:ext cx="776583" cy="546035"/>
            <a:chOff x="1502273" y="2576434"/>
            <a:chExt cx="1035445" cy="1035445"/>
          </a:xfrm>
        </p:grpSpPr>
        <p:sp>
          <p:nvSpPr>
            <p:cNvPr id="16" name="Oval 15"/>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8" name="TextBox 17"/>
            <p:cNvSpPr txBox="1"/>
            <p:nvPr/>
          </p:nvSpPr>
          <p:spPr>
            <a:xfrm>
              <a:off x="1502273" y="2709435"/>
              <a:ext cx="1035445" cy="852109"/>
            </a:xfrm>
            <a:prstGeom prst="rect">
              <a:avLst/>
            </a:prstGeom>
            <a:noFill/>
          </p:spPr>
          <p:txBody>
            <a:bodyPr wrap="square" rtlCol="0">
              <a:spAutoFit/>
            </a:bodyPr>
            <a:lstStyle/>
            <a:p>
              <a:pPr algn="ctr"/>
              <a:r>
                <a:rPr lang="en-US" sz="2320" b="1" dirty="0" smtClean="0">
                  <a:latin typeface="+mj-lt"/>
                  <a:cs typeface="Arial" panose="020B0604020202020204" pitchFamily="34" charset="0"/>
                </a:rPr>
                <a:t>2</a:t>
              </a:r>
              <a:endParaRPr lang="nl-NL" sz="2320" b="1" dirty="0">
                <a:latin typeface="+mj-lt"/>
                <a:cs typeface="Arial" panose="020B0604020202020204" pitchFamily="34" charset="0"/>
              </a:endParaRPr>
            </a:p>
          </p:txBody>
        </p:sp>
      </p:grpSp>
      <p:grpSp>
        <p:nvGrpSpPr>
          <p:cNvPr id="21" name="Group 20"/>
          <p:cNvGrpSpPr>
            <a:grpSpLocks noChangeAspect="1"/>
          </p:cNvGrpSpPr>
          <p:nvPr/>
        </p:nvGrpSpPr>
        <p:grpSpPr>
          <a:xfrm>
            <a:off x="7119736" y="1833678"/>
            <a:ext cx="776583" cy="546035"/>
            <a:chOff x="1502273" y="2576434"/>
            <a:chExt cx="1035445" cy="1035445"/>
          </a:xfrm>
        </p:grpSpPr>
        <p:sp>
          <p:nvSpPr>
            <p:cNvPr id="22" name="Oval 2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23" name="TextBox 22"/>
            <p:cNvSpPr txBox="1"/>
            <p:nvPr/>
          </p:nvSpPr>
          <p:spPr>
            <a:xfrm>
              <a:off x="1502273" y="2709435"/>
              <a:ext cx="1035445" cy="852109"/>
            </a:xfrm>
            <a:prstGeom prst="rect">
              <a:avLst/>
            </a:prstGeom>
            <a:noFill/>
          </p:spPr>
          <p:txBody>
            <a:bodyPr wrap="square" rtlCol="0">
              <a:spAutoFit/>
            </a:bodyPr>
            <a:lstStyle/>
            <a:p>
              <a:pPr algn="ctr"/>
              <a:r>
                <a:rPr lang="en-US" sz="2320" b="1" dirty="0" smtClean="0">
                  <a:latin typeface="+mj-lt"/>
                  <a:cs typeface="Arial" panose="020B0604020202020204" pitchFamily="34" charset="0"/>
                </a:rPr>
                <a:t>3</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2485024287"/>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p:cSld name="1_2 MEDEDELINGEN">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smtClean="0"/>
              <a:t>Plaats</a:t>
            </a:r>
            <a:r>
              <a:rPr lang="en-US" dirty="0" smtClean="0"/>
              <a:t> </a:t>
            </a:r>
            <a:r>
              <a:rPr lang="en-US" dirty="0" err="1" smtClean="0"/>
              <a:t>titel</a:t>
            </a:r>
            <a:r>
              <a:rPr lang="en-US" dirty="0" smtClean="0"/>
              <a:t> </a:t>
            </a:r>
            <a:r>
              <a:rPr lang="en-US" dirty="0" err="1" smtClean="0"/>
              <a:t>hier</a:t>
            </a:r>
            <a:endParaRPr lang="en-US" dirty="0"/>
          </a:p>
        </p:txBody>
      </p:sp>
      <p:sp>
        <p:nvSpPr>
          <p:cNvPr id="3" name="Text Placeholder 2"/>
          <p:cNvSpPr>
            <a:spLocks noGrp="1"/>
          </p:cNvSpPr>
          <p:nvPr>
            <p:ph type="body" idx="1" hasCustomPrompt="1"/>
          </p:nvPr>
        </p:nvSpPr>
        <p:spPr>
          <a:xfrm>
            <a:off x="470821" y="2508529"/>
            <a:ext cx="370687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20" name="Text Placeholder 2"/>
          <p:cNvSpPr>
            <a:spLocks noGrp="1"/>
          </p:cNvSpPr>
          <p:nvPr>
            <p:ph type="body" idx="11" hasCustomPrompt="1"/>
          </p:nvPr>
        </p:nvSpPr>
        <p:spPr>
          <a:xfrm>
            <a:off x="4954276" y="2512756"/>
            <a:ext cx="3707193"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grpSp>
        <p:nvGrpSpPr>
          <p:cNvPr id="11" name="Group 10"/>
          <p:cNvGrpSpPr>
            <a:grpSpLocks noChangeAspect="1"/>
          </p:cNvGrpSpPr>
          <p:nvPr/>
        </p:nvGrpSpPr>
        <p:grpSpPr>
          <a:xfrm>
            <a:off x="1935966" y="1840767"/>
            <a:ext cx="776583" cy="546035"/>
            <a:chOff x="1502273" y="2576434"/>
            <a:chExt cx="1035445" cy="1035445"/>
          </a:xfrm>
        </p:grpSpPr>
        <p:sp>
          <p:nvSpPr>
            <p:cNvPr id="12" name="Oval 1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3" name="TextBox 12"/>
            <p:cNvSpPr txBox="1"/>
            <p:nvPr/>
          </p:nvSpPr>
          <p:spPr>
            <a:xfrm>
              <a:off x="1502273" y="2709435"/>
              <a:ext cx="1035445" cy="852109"/>
            </a:xfrm>
            <a:prstGeom prst="rect">
              <a:avLst/>
            </a:prstGeom>
            <a:noFill/>
          </p:spPr>
          <p:txBody>
            <a:bodyPr wrap="square" rtlCol="0">
              <a:spAutoFit/>
            </a:bodyPr>
            <a:lstStyle/>
            <a:p>
              <a:pPr algn="ctr"/>
              <a:r>
                <a:rPr lang="nl-NL" sz="2320" b="1" dirty="0" smtClean="0">
                  <a:latin typeface="+mj-lt"/>
                  <a:cs typeface="Arial" panose="020B0604020202020204" pitchFamily="34" charset="0"/>
                </a:rPr>
                <a:t>1</a:t>
              </a:r>
              <a:endParaRPr lang="nl-NL" sz="2320" b="1" dirty="0">
                <a:latin typeface="+mj-lt"/>
                <a:cs typeface="Arial" panose="020B0604020202020204" pitchFamily="34" charset="0"/>
              </a:endParaRPr>
            </a:p>
          </p:txBody>
        </p:sp>
      </p:grpSp>
      <p:grpSp>
        <p:nvGrpSpPr>
          <p:cNvPr id="14" name="Group 13"/>
          <p:cNvGrpSpPr>
            <a:grpSpLocks noChangeAspect="1"/>
          </p:cNvGrpSpPr>
          <p:nvPr/>
        </p:nvGrpSpPr>
        <p:grpSpPr>
          <a:xfrm>
            <a:off x="6419580" y="1840768"/>
            <a:ext cx="776583" cy="546035"/>
            <a:chOff x="1502273" y="2576434"/>
            <a:chExt cx="1035445" cy="1035445"/>
          </a:xfrm>
        </p:grpSpPr>
        <p:sp>
          <p:nvSpPr>
            <p:cNvPr id="15" name="Oval 14"/>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6" name="TextBox 15"/>
            <p:cNvSpPr txBox="1"/>
            <p:nvPr/>
          </p:nvSpPr>
          <p:spPr>
            <a:xfrm>
              <a:off x="1502273" y="2709435"/>
              <a:ext cx="1035445" cy="852109"/>
            </a:xfrm>
            <a:prstGeom prst="rect">
              <a:avLst/>
            </a:prstGeom>
            <a:noFill/>
          </p:spPr>
          <p:txBody>
            <a:bodyPr wrap="square" rtlCol="0">
              <a:spAutoFit/>
            </a:bodyPr>
            <a:lstStyle/>
            <a:p>
              <a:pPr algn="ctr"/>
              <a:r>
                <a:rPr lang="en-US" sz="2320" b="1" dirty="0" smtClean="0">
                  <a:latin typeface="+mj-lt"/>
                  <a:cs typeface="Arial" panose="020B0604020202020204" pitchFamily="34" charset="0"/>
                </a:rPr>
                <a:t>2</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79639601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p:cSld name="2 MEDEDELINGEN">
    <p:bg>
      <p:bgPr>
        <a:solidFill>
          <a:srgbClr val="E7343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smtClean="0"/>
              <a:t>Plaats</a:t>
            </a:r>
            <a:r>
              <a:rPr lang="en-US" dirty="0" smtClean="0"/>
              <a:t> </a:t>
            </a:r>
            <a:r>
              <a:rPr lang="en-US" dirty="0" err="1" smtClean="0"/>
              <a:t>titel</a:t>
            </a:r>
            <a:r>
              <a:rPr lang="en-US" dirty="0" smtClean="0"/>
              <a:t> </a:t>
            </a:r>
            <a:r>
              <a:rPr lang="en-US" dirty="0" err="1" smtClean="0"/>
              <a:t>hier</a:t>
            </a:r>
            <a:endParaRPr lang="en-US" dirty="0"/>
          </a:p>
        </p:txBody>
      </p:sp>
      <p:sp>
        <p:nvSpPr>
          <p:cNvPr id="3" name="Text Placeholder 2"/>
          <p:cNvSpPr>
            <a:spLocks noGrp="1"/>
          </p:cNvSpPr>
          <p:nvPr>
            <p:ph type="body" idx="1" hasCustomPrompt="1"/>
          </p:nvPr>
        </p:nvSpPr>
        <p:spPr>
          <a:xfrm>
            <a:off x="470821" y="2508529"/>
            <a:ext cx="370687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20" name="Text Placeholder 2"/>
          <p:cNvSpPr>
            <a:spLocks noGrp="1"/>
          </p:cNvSpPr>
          <p:nvPr>
            <p:ph type="body" idx="11" hasCustomPrompt="1"/>
          </p:nvPr>
        </p:nvSpPr>
        <p:spPr>
          <a:xfrm>
            <a:off x="4954276" y="2512756"/>
            <a:ext cx="3707193"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grpSp>
        <p:nvGrpSpPr>
          <p:cNvPr id="11" name="Group 10"/>
          <p:cNvGrpSpPr>
            <a:grpSpLocks noChangeAspect="1"/>
          </p:cNvGrpSpPr>
          <p:nvPr/>
        </p:nvGrpSpPr>
        <p:grpSpPr>
          <a:xfrm>
            <a:off x="1935966" y="1840767"/>
            <a:ext cx="776583" cy="546035"/>
            <a:chOff x="1502273" y="2576434"/>
            <a:chExt cx="1035445" cy="1035445"/>
          </a:xfrm>
        </p:grpSpPr>
        <p:sp>
          <p:nvSpPr>
            <p:cNvPr id="12" name="Oval 1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3" name="TextBox 12"/>
            <p:cNvSpPr txBox="1"/>
            <p:nvPr/>
          </p:nvSpPr>
          <p:spPr>
            <a:xfrm>
              <a:off x="1502273" y="2709435"/>
              <a:ext cx="1035445" cy="852109"/>
            </a:xfrm>
            <a:prstGeom prst="rect">
              <a:avLst/>
            </a:prstGeom>
            <a:noFill/>
          </p:spPr>
          <p:txBody>
            <a:bodyPr wrap="square" rtlCol="0">
              <a:spAutoFit/>
            </a:bodyPr>
            <a:lstStyle/>
            <a:p>
              <a:pPr algn="ctr"/>
              <a:r>
                <a:rPr lang="nl-NL" sz="2320" b="1" dirty="0" smtClean="0">
                  <a:latin typeface="+mj-lt"/>
                  <a:cs typeface="Arial" panose="020B0604020202020204" pitchFamily="34" charset="0"/>
                </a:rPr>
                <a:t>1</a:t>
              </a:r>
              <a:endParaRPr lang="nl-NL" sz="2320" b="1" dirty="0">
                <a:latin typeface="+mj-lt"/>
                <a:cs typeface="Arial" panose="020B0604020202020204" pitchFamily="34" charset="0"/>
              </a:endParaRPr>
            </a:p>
          </p:txBody>
        </p:sp>
      </p:grpSp>
      <p:grpSp>
        <p:nvGrpSpPr>
          <p:cNvPr id="14" name="Group 13"/>
          <p:cNvGrpSpPr>
            <a:grpSpLocks noChangeAspect="1"/>
          </p:cNvGrpSpPr>
          <p:nvPr/>
        </p:nvGrpSpPr>
        <p:grpSpPr>
          <a:xfrm>
            <a:off x="6419580" y="1840768"/>
            <a:ext cx="776583" cy="546035"/>
            <a:chOff x="1502273" y="2576434"/>
            <a:chExt cx="1035445" cy="1035445"/>
          </a:xfrm>
        </p:grpSpPr>
        <p:sp>
          <p:nvSpPr>
            <p:cNvPr id="15" name="Oval 14"/>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6" name="TextBox 15"/>
            <p:cNvSpPr txBox="1"/>
            <p:nvPr/>
          </p:nvSpPr>
          <p:spPr>
            <a:xfrm>
              <a:off x="1502273" y="2709435"/>
              <a:ext cx="1035445" cy="852109"/>
            </a:xfrm>
            <a:prstGeom prst="rect">
              <a:avLst/>
            </a:prstGeom>
            <a:noFill/>
          </p:spPr>
          <p:txBody>
            <a:bodyPr wrap="square" rtlCol="0">
              <a:spAutoFit/>
            </a:bodyPr>
            <a:lstStyle/>
            <a:p>
              <a:pPr algn="ctr"/>
              <a:r>
                <a:rPr lang="en-US" sz="2320" b="1" dirty="0" smtClean="0">
                  <a:latin typeface="+mj-lt"/>
                  <a:cs typeface="Arial" panose="020B0604020202020204" pitchFamily="34" charset="0"/>
                </a:rPr>
                <a:t>2</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1134696479"/>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p:cSld name="2_2 MEDEDELINGEN">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smtClean="0"/>
              <a:t>Plaats</a:t>
            </a:r>
            <a:r>
              <a:rPr lang="en-US" dirty="0" smtClean="0"/>
              <a:t> </a:t>
            </a:r>
            <a:r>
              <a:rPr lang="en-US" dirty="0" err="1" smtClean="0"/>
              <a:t>titel</a:t>
            </a:r>
            <a:r>
              <a:rPr lang="en-US" dirty="0" smtClean="0"/>
              <a:t> </a:t>
            </a:r>
            <a:r>
              <a:rPr lang="en-US" dirty="0" err="1" smtClean="0"/>
              <a:t>hier</a:t>
            </a:r>
            <a:endParaRPr lang="en-US" dirty="0"/>
          </a:p>
        </p:txBody>
      </p:sp>
      <p:sp>
        <p:nvSpPr>
          <p:cNvPr id="3" name="Text Placeholder 2"/>
          <p:cNvSpPr>
            <a:spLocks noGrp="1"/>
          </p:cNvSpPr>
          <p:nvPr>
            <p:ph type="body" idx="1" hasCustomPrompt="1"/>
          </p:nvPr>
        </p:nvSpPr>
        <p:spPr>
          <a:xfrm>
            <a:off x="470821" y="2508529"/>
            <a:ext cx="370687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20" name="Text Placeholder 2"/>
          <p:cNvSpPr>
            <a:spLocks noGrp="1"/>
          </p:cNvSpPr>
          <p:nvPr>
            <p:ph type="body" idx="11" hasCustomPrompt="1"/>
          </p:nvPr>
        </p:nvSpPr>
        <p:spPr>
          <a:xfrm>
            <a:off x="4954276" y="2512756"/>
            <a:ext cx="3707193"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grpSp>
        <p:nvGrpSpPr>
          <p:cNvPr id="11" name="Group 10"/>
          <p:cNvGrpSpPr>
            <a:grpSpLocks noChangeAspect="1"/>
          </p:cNvGrpSpPr>
          <p:nvPr/>
        </p:nvGrpSpPr>
        <p:grpSpPr>
          <a:xfrm>
            <a:off x="1935966" y="1840767"/>
            <a:ext cx="776583" cy="546035"/>
            <a:chOff x="1502273" y="2576434"/>
            <a:chExt cx="1035445" cy="1035445"/>
          </a:xfrm>
        </p:grpSpPr>
        <p:sp>
          <p:nvSpPr>
            <p:cNvPr id="12" name="Oval 1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3" name="TextBox 12"/>
            <p:cNvSpPr txBox="1"/>
            <p:nvPr/>
          </p:nvSpPr>
          <p:spPr>
            <a:xfrm>
              <a:off x="1502273" y="2709435"/>
              <a:ext cx="1035445" cy="852109"/>
            </a:xfrm>
            <a:prstGeom prst="rect">
              <a:avLst/>
            </a:prstGeom>
            <a:noFill/>
          </p:spPr>
          <p:txBody>
            <a:bodyPr wrap="square" rtlCol="0">
              <a:spAutoFit/>
            </a:bodyPr>
            <a:lstStyle/>
            <a:p>
              <a:pPr algn="ctr"/>
              <a:r>
                <a:rPr lang="nl-NL" sz="2320" b="1" dirty="0" smtClean="0">
                  <a:latin typeface="+mj-lt"/>
                  <a:cs typeface="Arial" panose="020B0604020202020204" pitchFamily="34" charset="0"/>
                </a:rPr>
                <a:t>1</a:t>
              </a:r>
              <a:endParaRPr lang="nl-NL" sz="2320" b="1" dirty="0">
                <a:latin typeface="+mj-lt"/>
                <a:cs typeface="Arial" panose="020B0604020202020204" pitchFamily="34" charset="0"/>
              </a:endParaRPr>
            </a:p>
          </p:txBody>
        </p:sp>
      </p:grpSp>
      <p:grpSp>
        <p:nvGrpSpPr>
          <p:cNvPr id="14" name="Group 13"/>
          <p:cNvGrpSpPr>
            <a:grpSpLocks noChangeAspect="1"/>
          </p:cNvGrpSpPr>
          <p:nvPr/>
        </p:nvGrpSpPr>
        <p:grpSpPr>
          <a:xfrm>
            <a:off x="6419580" y="1840768"/>
            <a:ext cx="776583" cy="546035"/>
            <a:chOff x="1502273" y="2576434"/>
            <a:chExt cx="1035445" cy="1035445"/>
          </a:xfrm>
        </p:grpSpPr>
        <p:sp>
          <p:nvSpPr>
            <p:cNvPr id="15" name="Oval 14"/>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6" name="TextBox 15"/>
            <p:cNvSpPr txBox="1"/>
            <p:nvPr/>
          </p:nvSpPr>
          <p:spPr>
            <a:xfrm>
              <a:off x="1502273" y="2709435"/>
              <a:ext cx="1035445" cy="852109"/>
            </a:xfrm>
            <a:prstGeom prst="rect">
              <a:avLst/>
            </a:prstGeom>
            <a:noFill/>
          </p:spPr>
          <p:txBody>
            <a:bodyPr wrap="square" rtlCol="0">
              <a:spAutoFit/>
            </a:bodyPr>
            <a:lstStyle/>
            <a:p>
              <a:pPr algn="ctr"/>
              <a:r>
                <a:rPr lang="en-US" sz="2320" b="1" dirty="0" smtClean="0">
                  <a:latin typeface="+mj-lt"/>
                  <a:cs typeface="Arial" panose="020B0604020202020204" pitchFamily="34" charset="0"/>
                </a:rPr>
                <a:t>2</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2112829981"/>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p:cSld name="3_2 MEDEDELINGE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smtClean="0"/>
              <a:t>Plaats</a:t>
            </a:r>
            <a:r>
              <a:rPr lang="en-US" dirty="0" smtClean="0"/>
              <a:t> </a:t>
            </a:r>
            <a:r>
              <a:rPr lang="en-US" dirty="0" err="1" smtClean="0"/>
              <a:t>titel</a:t>
            </a:r>
            <a:r>
              <a:rPr lang="en-US" dirty="0" smtClean="0"/>
              <a:t> </a:t>
            </a:r>
            <a:r>
              <a:rPr lang="en-US" dirty="0" err="1" smtClean="0"/>
              <a:t>hier</a:t>
            </a:r>
            <a:endParaRPr lang="en-US" dirty="0"/>
          </a:p>
        </p:txBody>
      </p:sp>
      <p:sp>
        <p:nvSpPr>
          <p:cNvPr id="3" name="Text Placeholder 2"/>
          <p:cNvSpPr>
            <a:spLocks noGrp="1"/>
          </p:cNvSpPr>
          <p:nvPr>
            <p:ph type="body" idx="1" hasCustomPrompt="1"/>
          </p:nvPr>
        </p:nvSpPr>
        <p:spPr>
          <a:xfrm>
            <a:off x="470821" y="2508529"/>
            <a:ext cx="370687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20" name="Text Placeholder 2"/>
          <p:cNvSpPr>
            <a:spLocks noGrp="1"/>
          </p:cNvSpPr>
          <p:nvPr>
            <p:ph type="body" idx="11" hasCustomPrompt="1"/>
          </p:nvPr>
        </p:nvSpPr>
        <p:spPr>
          <a:xfrm>
            <a:off x="4954276" y="2512756"/>
            <a:ext cx="3707193"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grpSp>
        <p:nvGrpSpPr>
          <p:cNvPr id="11" name="Group 10"/>
          <p:cNvGrpSpPr>
            <a:grpSpLocks noChangeAspect="1"/>
          </p:cNvGrpSpPr>
          <p:nvPr/>
        </p:nvGrpSpPr>
        <p:grpSpPr>
          <a:xfrm>
            <a:off x="1935966" y="1840767"/>
            <a:ext cx="776583" cy="546035"/>
            <a:chOff x="1502273" y="2576434"/>
            <a:chExt cx="1035445" cy="1035445"/>
          </a:xfrm>
        </p:grpSpPr>
        <p:sp>
          <p:nvSpPr>
            <p:cNvPr id="12" name="Oval 1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3" name="TextBox 12"/>
            <p:cNvSpPr txBox="1"/>
            <p:nvPr/>
          </p:nvSpPr>
          <p:spPr>
            <a:xfrm>
              <a:off x="1502273" y="2709435"/>
              <a:ext cx="1035445" cy="852109"/>
            </a:xfrm>
            <a:prstGeom prst="rect">
              <a:avLst/>
            </a:prstGeom>
            <a:noFill/>
          </p:spPr>
          <p:txBody>
            <a:bodyPr wrap="square" rtlCol="0">
              <a:spAutoFit/>
            </a:bodyPr>
            <a:lstStyle/>
            <a:p>
              <a:pPr algn="ctr"/>
              <a:r>
                <a:rPr lang="nl-NL" sz="2320" b="1" dirty="0" smtClean="0">
                  <a:latin typeface="+mj-lt"/>
                  <a:cs typeface="Arial" panose="020B0604020202020204" pitchFamily="34" charset="0"/>
                </a:rPr>
                <a:t>1</a:t>
              </a:r>
              <a:endParaRPr lang="nl-NL" sz="2320" b="1" dirty="0">
                <a:latin typeface="+mj-lt"/>
                <a:cs typeface="Arial" panose="020B0604020202020204" pitchFamily="34" charset="0"/>
              </a:endParaRPr>
            </a:p>
          </p:txBody>
        </p:sp>
      </p:grpSp>
      <p:grpSp>
        <p:nvGrpSpPr>
          <p:cNvPr id="14" name="Group 13"/>
          <p:cNvGrpSpPr>
            <a:grpSpLocks noChangeAspect="1"/>
          </p:cNvGrpSpPr>
          <p:nvPr/>
        </p:nvGrpSpPr>
        <p:grpSpPr>
          <a:xfrm>
            <a:off x="6419580" y="1840768"/>
            <a:ext cx="776583" cy="546035"/>
            <a:chOff x="1502273" y="2576434"/>
            <a:chExt cx="1035445" cy="1035445"/>
          </a:xfrm>
        </p:grpSpPr>
        <p:sp>
          <p:nvSpPr>
            <p:cNvPr id="15" name="Oval 14"/>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6" name="TextBox 15"/>
            <p:cNvSpPr txBox="1"/>
            <p:nvPr/>
          </p:nvSpPr>
          <p:spPr>
            <a:xfrm>
              <a:off x="1502273" y="2709435"/>
              <a:ext cx="1035445" cy="852109"/>
            </a:xfrm>
            <a:prstGeom prst="rect">
              <a:avLst/>
            </a:prstGeom>
            <a:noFill/>
          </p:spPr>
          <p:txBody>
            <a:bodyPr wrap="square" rtlCol="0">
              <a:spAutoFit/>
            </a:bodyPr>
            <a:lstStyle/>
            <a:p>
              <a:pPr algn="ctr"/>
              <a:r>
                <a:rPr lang="en-US" sz="2320" b="1" dirty="0" smtClean="0">
                  <a:latin typeface="+mj-lt"/>
                  <a:cs typeface="Arial" panose="020B0604020202020204" pitchFamily="34" charset="0"/>
                </a:rPr>
                <a:t>2</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2710478681"/>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p:cSld name="4_2 MEDEDELINGEN">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smtClean="0"/>
              <a:t>Plaats</a:t>
            </a:r>
            <a:r>
              <a:rPr lang="en-US" dirty="0" smtClean="0"/>
              <a:t> </a:t>
            </a:r>
            <a:r>
              <a:rPr lang="en-US" dirty="0" err="1" smtClean="0"/>
              <a:t>titel</a:t>
            </a:r>
            <a:r>
              <a:rPr lang="en-US" dirty="0" smtClean="0"/>
              <a:t> </a:t>
            </a:r>
            <a:r>
              <a:rPr lang="en-US" dirty="0" err="1" smtClean="0"/>
              <a:t>hier</a:t>
            </a:r>
            <a:endParaRPr lang="en-US" dirty="0"/>
          </a:p>
        </p:txBody>
      </p:sp>
      <p:sp>
        <p:nvSpPr>
          <p:cNvPr id="3" name="Text Placeholder 2"/>
          <p:cNvSpPr>
            <a:spLocks noGrp="1"/>
          </p:cNvSpPr>
          <p:nvPr>
            <p:ph type="body" idx="1" hasCustomPrompt="1"/>
          </p:nvPr>
        </p:nvSpPr>
        <p:spPr>
          <a:xfrm>
            <a:off x="470821" y="2508529"/>
            <a:ext cx="370687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20" name="Text Placeholder 2"/>
          <p:cNvSpPr>
            <a:spLocks noGrp="1"/>
          </p:cNvSpPr>
          <p:nvPr>
            <p:ph type="body" idx="11" hasCustomPrompt="1"/>
          </p:nvPr>
        </p:nvSpPr>
        <p:spPr>
          <a:xfrm>
            <a:off x="4954276" y="2512756"/>
            <a:ext cx="3707193"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grpSp>
        <p:nvGrpSpPr>
          <p:cNvPr id="11" name="Group 10"/>
          <p:cNvGrpSpPr>
            <a:grpSpLocks noChangeAspect="1"/>
          </p:cNvGrpSpPr>
          <p:nvPr/>
        </p:nvGrpSpPr>
        <p:grpSpPr>
          <a:xfrm>
            <a:off x="1935966" y="1840767"/>
            <a:ext cx="776583" cy="546035"/>
            <a:chOff x="1502273" y="2576434"/>
            <a:chExt cx="1035445" cy="1035445"/>
          </a:xfrm>
        </p:grpSpPr>
        <p:sp>
          <p:nvSpPr>
            <p:cNvPr id="12" name="Oval 1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3" name="TextBox 12"/>
            <p:cNvSpPr txBox="1"/>
            <p:nvPr/>
          </p:nvSpPr>
          <p:spPr>
            <a:xfrm>
              <a:off x="1502273" y="2709435"/>
              <a:ext cx="1035445" cy="852109"/>
            </a:xfrm>
            <a:prstGeom prst="rect">
              <a:avLst/>
            </a:prstGeom>
            <a:noFill/>
          </p:spPr>
          <p:txBody>
            <a:bodyPr wrap="square" rtlCol="0">
              <a:spAutoFit/>
            </a:bodyPr>
            <a:lstStyle/>
            <a:p>
              <a:pPr algn="ctr"/>
              <a:r>
                <a:rPr lang="nl-NL" sz="2320" b="1" dirty="0" smtClean="0">
                  <a:latin typeface="+mj-lt"/>
                  <a:cs typeface="Arial" panose="020B0604020202020204" pitchFamily="34" charset="0"/>
                </a:rPr>
                <a:t>1</a:t>
              </a:r>
              <a:endParaRPr lang="nl-NL" sz="2320" b="1" dirty="0">
                <a:latin typeface="+mj-lt"/>
                <a:cs typeface="Arial" panose="020B0604020202020204" pitchFamily="34" charset="0"/>
              </a:endParaRPr>
            </a:p>
          </p:txBody>
        </p:sp>
      </p:grpSp>
      <p:grpSp>
        <p:nvGrpSpPr>
          <p:cNvPr id="14" name="Group 13"/>
          <p:cNvGrpSpPr>
            <a:grpSpLocks noChangeAspect="1"/>
          </p:cNvGrpSpPr>
          <p:nvPr/>
        </p:nvGrpSpPr>
        <p:grpSpPr>
          <a:xfrm>
            <a:off x="6419580" y="1840768"/>
            <a:ext cx="776583" cy="546035"/>
            <a:chOff x="1502273" y="2576434"/>
            <a:chExt cx="1035445" cy="1035445"/>
          </a:xfrm>
        </p:grpSpPr>
        <p:sp>
          <p:nvSpPr>
            <p:cNvPr id="15" name="Oval 14"/>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6" name="TextBox 15"/>
            <p:cNvSpPr txBox="1"/>
            <p:nvPr/>
          </p:nvSpPr>
          <p:spPr>
            <a:xfrm>
              <a:off x="1502273" y="2709435"/>
              <a:ext cx="1035445" cy="852109"/>
            </a:xfrm>
            <a:prstGeom prst="rect">
              <a:avLst/>
            </a:prstGeom>
            <a:noFill/>
          </p:spPr>
          <p:txBody>
            <a:bodyPr wrap="square" rtlCol="0">
              <a:spAutoFit/>
            </a:bodyPr>
            <a:lstStyle/>
            <a:p>
              <a:pPr algn="ctr"/>
              <a:r>
                <a:rPr lang="en-US" sz="2320" b="1" dirty="0" smtClean="0">
                  <a:latin typeface="+mj-lt"/>
                  <a:cs typeface="Arial" panose="020B0604020202020204" pitchFamily="34" charset="0"/>
                </a:rPr>
                <a:t>2</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2894773077"/>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el, kop en opsommin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sz="2400"/>
            </a:lvl1pPr>
          </a:lstStyle>
          <a:p>
            <a:r>
              <a:rPr lang="nl-NL" dirty="0" smtClean="0"/>
              <a:t>TITELSTIJL VAN MODEL BEWERKEN</a:t>
            </a:r>
            <a:endParaRPr lang="en-US" dirty="0"/>
          </a:p>
        </p:txBody>
      </p:sp>
      <p:sp>
        <p:nvSpPr>
          <p:cNvPr id="3" name="Content Placeholder 2"/>
          <p:cNvSpPr>
            <a:spLocks noGrp="1"/>
          </p:cNvSpPr>
          <p:nvPr>
            <p:ph idx="1"/>
          </p:nvPr>
        </p:nvSpPr>
        <p:spPr>
          <a:xfrm>
            <a:off x="720003" y="1224000"/>
            <a:ext cx="6623999" cy="3491999"/>
          </a:xfrm>
        </p:spPr>
        <p:txBody>
          <a:bodyPr/>
          <a:lstStyle>
            <a:lvl1pPr>
              <a:defRPr sz="1800"/>
            </a:lvl1pPr>
            <a:lvl2pPr>
              <a:defRPr sz="1600"/>
            </a:lvl2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405216DA-0E4B-CC41-ACBF-76C3BC02E189}" type="datetime1">
              <a:rPr lang="en-US" smtClean="0"/>
              <a:t>31-May-18</a:t>
            </a:fld>
            <a:endParaRPr lang="nl-NL"/>
          </a:p>
        </p:txBody>
      </p:sp>
      <p:sp>
        <p:nvSpPr>
          <p:cNvPr id="5" name="Footer Placeholder 4"/>
          <p:cNvSpPr>
            <a:spLocks noGrp="1"/>
          </p:cNvSpPr>
          <p:nvPr>
            <p:ph type="ftr" sz="quarter" idx="11"/>
          </p:nvPr>
        </p:nvSpPr>
        <p:spPr/>
        <p:txBody>
          <a:bodyPr/>
          <a:lstStyle/>
          <a:p>
            <a:r>
              <a:rPr lang="nl-NL" dirty="0" smtClean="0"/>
              <a:t>50 </a:t>
            </a:r>
            <a:r>
              <a:rPr lang="nl-NL" dirty="0" err="1" smtClean="0"/>
              <a:t>Shades</a:t>
            </a:r>
            <a:r>
              <a:rPr lang="nl-NL" dirty="0" smtClean="0"/>
              <a:t> of Data</a:t>
            </a:r>
            <a:endParaRPr lang="nl-NL" dirty="0"/>
          </a:p>
        </p:txBody>
      </p:sp>
      <p:sp>
        <p:nvSpPr>
          <p:cNvPr id="6" name="Slide Number Placeholder 5"/>
          <p:cNvSpPr>
            <a:spLocks noGrp="1"/>
          </p:cNvSpPr>
          <p:nvPr>
            <p:ph type="sldNum" sz="quarter" idx="12"/>
          </p:nvPr>
        </p:nvSpPr>
        <p:spPr/>
        <p:txBody>
          <a:bodyPr/>
          <a:lstStyle/>
          <a:p>
            <a:fld id="{14F1411D-0280-154F-AEAC-4C20B7AA46B2}" type="slidenum">
              <a:rPr lang="nl-NL" smtClean="0"/>
              <a:t>‹#›</a:t>
            </a:fld>
            <a:endParaRPr lang="nl-NL"/>
          </a:p>
        </p:txBody>
      </p:sp>
      <p:sp>
        <p:nvSpPr>
          <p:cNvPr id="8" name="Text Placeholder 2"/>
          <p:cNvSpPr>
            <a:spLocks noGrp="1"/>
          </p:cNvSpPr>
          <p:nvPr>
            <p:ph type="body" idx="13"/>
          </p:nvPr>
        </p:nvSpPr>
        <p:spPr>
          <a:xfrm>
            <a:off x="719998" y="936000"/>
            <a:ext cx="6623999" cy="288000"/>
          </a:xfrm>
        </p:spPr>
        <p:txBody>
          <a:bodyPr anchor="t" anchorCtr="0"/>
          <a:lstStyle>
            <a:lvl1pPr marL="0" indent="0">
              <a:buNone/>
              <a:defRPr sz="15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Tree>
    <p:extLst>
      <p:ext uri="{BB962C8B-B14F-4D97-AF65-F5344CB8AC3E}">
        <p14:creationId xmlns:p14="http://schemas.microsoft.com/office/powerpoint/2010/main" val="1774300092"/>
      </p:ext>
    </p:extLst>
  </p:cSld>
  <p:clrMapOvr>
    <a:masterClrMapping/>
  </p:clrMapOvr>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p:cSld name="5_2 MEDEDELINGEN">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smtClean="0"/>
              <a:t>Plaats</a:t>
            </a:r>
            <a:r>
              <a:rPr lang="en-US" dirty="0" smtClean="0"/>
              <a:t> </a:t>
            </a:r>
            <a:r>
              <a:rPr lang="en-US" dirty="0" err="1" smtClean="0"/>
              <a:t>titel</a:t>
            </a:r>
            <a:r>
              <a:rPr lang="en-US" dirty="0" smtClean="0"/>
              <a:t> </a:t>
            </a:r>
            <a:r>
              <a:rPr lang="en-US" dirty="0" err="1" smtClean="0"/>
              <a:t>hier</a:t>
            </a:r>
            <a:endParaRPr lang="en-US" dirty="0"/>
          </a:p>
        </p:txBody>
      </p:sp>
      <p:sp>
        <p:nvSpPr>
          <p:cNvPr id="3" name="Text Placeholder 2"/>
          <p:cNvSpPr>
            <a:spLocks noGrp="1"/>
          </p:cNvSpPr>
          <p:nvPr>
            <p:ph type="body" idx="1" hasCustomPrompt="1"/>
          </p:nvPr>
        </p:nvSpPr>
        <p:spPr>
          <a:xfrm>
            <a:off x="470821" y="2508529"/>
            <a:ext cx="370687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20" name="Text Placeholder 2"/>
          <p:cNvSpPr>
            <a:spLocks noGrp="1"/>
          </p:cNvSpPr>
          <p:nvPr>
            <p:ph type="body" idx="11" hasCustomPrompt="1"/>
          </p:nvPr>
        </p:nvSpPr>
        <p:spPr>
          <a:xfrm>
            <a:off x="4954276" y="2512756"/>
            <a:ext cx="3707193"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grpSp>
        <p:nvGrpSpPr>
          <p:cNvPr id="11" name="Group 10"/>
          <p:cNvGrpSpPr>
            <a:grpSpLocks noChangeAspect="1"/>
          </p:cNvGrpSpPr>
          <p:nvPr/>
        </p:nvGrpSpPr>
        <p:grpSpPr>
          <a:xfrm>
            <a:off x="1935966" y="1840767"/>
            <a:ext cx="776583" cy="546035"/>
            <a:chOff x="1502273" y="2576434"/>
            <a:chExt cx="1035445" cy="1035445"/>
          </a:xfrm>
        </p:grpSpPr>
        <p:sp>
          <p:nvSpPr>
            <p:cNvPr id="12" name="Oval 1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3" name="TextBox 12"/>
            <p:cNvSpPr txBox="1"/>
            <p:nvPr/>
          </p:nvSpPr>
          <p:spPr>
            <a:xfrm>
              <a:off x="1502273" y="2709435"/>
              <a:ext cx="1035445" cy="852109"/>
            </a:xfrm>
            <a:prstGeom prst="rect">
              <a:avLst/>
            </a:prstGeom>
            <a:noFill/>
          </p:spPr>
          <p:txBody>
            <a:bodyPr wrap="square" rtlCol="0">
              <a:spAutoFit/>
            </a:bodyPr>
            <a:lstStyle/>
            <a:p>
              <a:pPr algn="ctr"/>
              <a:r>
                <a:rPr lang="nl-NL" sz="2320" b="1" dirty="0" smtClean="0">
                  <a:latin typeface="+mj-lt"/>
                  <a:cs typeface="Arial" panose="020B0604020202020204" pitchFamily="34" charset="0"/>
                </a:rPr>
                <a:t>1</a:t>
              </a:r>
              <a:endParaRPr lang="nl-NL" sz="2320" b="1" dirty="0">
                <a:latin typeface="+mj-lt"/>
                <a:cs typeface="Arial" panose="020B0604020202020204" pitchFamily="34" charset="0"/>
              </a:endParaRPr>
            </a:p>
          </p:txBody>
        </p:sp>
      </p:grpSp>
      <p:grpSp>
        <p:nvGrpSpPr>
          <p:cNvPr id="14" name="Group 13"/>
          <p:cNvGrpSpPr>
            <a:grpSpLocks noChangeAspect="1"/>
          </p:cNvGrpSpPr>
          <p:nvPr/>
        </p:nvGrpSpPr>
        <p:grpSpPr>
          <a:xfrm>
            <a:off x="6419580" y="1840768"/>
            <a:ext cx="776583" cy="546035"/>
            <a:chOff x="1502273" y="2576434"/>
            <a:chExt cx="1035445" cy="1035445"/>
          </a:xfrm>
        </p:grpSpPr>
        <p:sp>
          <p:nvSpPr>
            <p:cNvPr id="15" name="Oval 14"/>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6" name="TextBox 15"/>
            <p:cNvSpPr txBox="1"/>
            <p:nvPr/>
          </p:nvSpPr>
          <p:spPr>
            <a:xfrm>
              <a:off x="1502273" y="2709435"/>
              <a:ext cx="1035445" cy="852109"/>
            </a:xfrm>
            <a:prstGeom prst="rect">
              <a:avLst/>
            </a:prstGeom>
            <a:noFill/>
          </p:spPr>
          <p:txBody>
            <a:bodyPr wrap="square" rtlCol="0">
              <a:spAutoFit/>
            </a:bodyPr>
            <a:lstStyle/>
            <a:p>
              <a:pPr algn="ctr"/>
              <a:r>
                <a:rPr lang="en-US" sz="2320" b="1" dirty="0" smtClean="0">
                  <a:latin typeface="+mj-lt"/>
                  <a:cs typeface="Arial" panose="020B0604020202020204" pitchFamily="34" charset="0"/>
                </a:rPr>
                <a:t>2</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171939712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p:cSld name="6_2 MEDEDELINGEN">
    <p:bg>
      <p:bgPr>
        <a:solidFill>
          <a:srgbClr val="00A9C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smtClean="0"/>
              <a:t>Plaats</a:t>
            </a:r>
            <a:r>
              <a:rPr lang="en-US" dirty="0" smtClean="0"/>
              <a:t> </a:t>
            </a:r>
            <a:r>
              <a:rPr lang="en-US" dirty="0" err="1" smtClean="0"/>
              <a:t>titel</a:t>
            </a:r>
            <a:r>
              <a:rPr lang="en-US" dirty="0" smtClean="0"/>
              <a:t> </a:t>
            </a:r>
            <a:r>
              <a:rPr lang="en-US" dirty="0" err="1" smtClean="0"/>
              <a:t>hier</a:t>
            </a:r>
            <a:endParaRPr lang="en-US" dirty="0"/>
          </a:p>
        </p:txBody>
      </p:sp>
      <p:sp>
        <p:nvSpPr>
          <p:cNvPr id="3" name="Text Placeholder 2"/>
          <p:cNvSpPr>
            <a:spLocks noGrp="1"/>
          </p:cNvSpPr>
          <p:nvPr>
            <p:ph type="body" idx="1" hasCustomPrompt="1"/>
          </p:nvPr>
        </p:nvSpPr>
        <p:spPr>
          <a:xfrm>
            <a:off x="470821" y="2508529"/>
            <a:ext cx="370687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20" name="Text Placeholder 2"/>
          <p:cNvSpPr>
            <a:spLocks noGrp="1"/>
          </p:cNvSpPr>
          <p:nvPr>
            <p:ph type="body" idx="11" hasCustomPrompt="1"/>
          </p:nvPr>
        </p:nvSpPr>
        <p:spPr>
          <a:xfrm>
            <a:off x="4954276" y="2512756"/>
            <a:ext cx="3707193"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grpSp>
        <p:nvGrpSpPr>
          <p:cNvPr id="11" name="Group 10"/>
          <p:cNvGrpSpPr>
            <a:grpSpLocks noChangeAspect="1"/>
          </p:cNvGrpSpPr>
          <p:nvPr/>
        </p:nvGrpSpPr>
        <p:grpSpPr>
          <a:xfrm>
            <a:off x="1935966" y="1840767"/>
            <a:ext cx="776583" cy="546035"/>
            <a:chOff x="1502273" y="2576434"/>
            <a:chExt cx="1035445" cy="1035445"/>
          </a:xfrm>
        </p:grpSpPr>
        <p:sp>
          <p:nvSpPr>
            <p:cNvPr id="12" name="Oval 1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3" name="TextBox 12"/>
            <p:cNvSpPr txBox="1"/>
            <p:nvPr/>
          </p:nvSpPr>
          <p:spPr>
            <a:xfrm>
              <a:off x="1502273" y="2709435"/>
              <a:ext cx="1035445" cy="852109"/>
            </a:xfrm>
            <a:prstGeom prst="rect">
              <a:avLst/>
            </a:prstGeom>
            <a:noFill/>
          </p:spPr>
          <p:txBody>
            <a:bodyPr wrap="square" rtlCol="0">
              <a:spAutoFit/>
            </a:bodyPr>
            <a:lstStyle/>
            <a:p>
              <a:pPr algn="ctr"/>
              <a:r>
                <a:rPr lang="nl-NL" sz="2320" b="1" dirty="0" smtClean="0">
                  <a:latin typeface="+mj-lt"/>
                  <a:cs typeface="Arial" panose="020B0604020202020204" pitchFamily="34" charset="0"/>
                </a:rPr>
                <a:t>1</a:t>
              </a:r>
              <a:endParaRPr lang="nl-NL" sz="2320" b="1" dirty="0">
                <a:latin typeface="+mj-lt"/>
                <a:cs typeface="Arial" panose="020B0604020202020204" pitchFamily="34" charset="0"/>
              </a:endParaRPr>
            </a:p>
          </p:txBody>
        </p:sp>
      </p:grpSp>
      <p:grpSp>
        <p:nvGrpSpPr>
          <p:cNvPr id="14" name="Group 13"/>
          <p:cNvGrpSpPr>
            <a:grpSpLocks noChangeAspect="1"/>
          </p:cNvGrpSpPr>
          <p:nvPr/>
        </p:nvGrpSpPr>
        <p:grpSpPr>
          <a:xfrm>
            <a:off x="6419580" y="1840768"/>
            <a:ext cx="776583" cy="546035"/>
            <a:chOff x="1502273" y="2576434"/>
            <a:chExt cx="1035445" cy="1035445"/>
          </a:xfrm>
        </p:grpSpPr>
        <p:sp>
          <p:nvSpPr>
            <p:cNvPr id="15" name="Oval 14"/>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6" name="TextBox 15"/>
            <p:cNvSpPr txBox="1"/>
            <p:nvPr/>
          </p:nvSpPr>
          <p:spPr>
            <a:xfrm>
              <a:off x="1502273" y="2709435"/>
              <a:ext cx="1035445" cy="852109"/>
            </a:xfrm>
            <a:prstGeom prst="rect">
              <a:avLst/>
            </a:prstGeom>
            <a:noFill/>
          </p:spPr>
          <p:txBody>
            <a:bodyPr wrap="square" rtlCol="0">
              <a:spAutoFit/>
            </a:bodyPr>
            <a:lstStyle/>
            <a:p>
              <a:pPr algn="ctr"/>
              <a:r>
                <a:rPr lang="en-US" sz="2320" b="1" dirty="0" smtClean="0">
                  <a:latin typeface="+mj-lt"/>
                  <a:cs typeface="Arial" panose="020B0604020202020204" pitchFamily="34" charset="0"/>
                </a:rPr>
                <a:t>2</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292949814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p:cSld name="BLANCO BULLETS">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5606" y="444793"/>
            <a:ext cx="6793581" cy="709957"/>
          </a:xfrm>
          <a:prstGeom prst="rect">
            <a:avLst/>
          </a:prstGeom>
        </p:spPr>
        <p:txBody>
          <a:bodyPr anchor="t" anchorCtr="0">
            <a:noAutofit/>
          </a:bodyPr>
          <a:lstStyle>
            <a:lvl1pPr>
              <a:lnSpc>
                <a:spcPct val="80000"/>
              </a:lnSpc>
              <a:defRPr sz="2847" baseline="0"/>
            </a:lvl1pPr>
          </a:lstStyle>
          <a:p>
            <a:r>
              <a:rPr lang="en-US" dirty="0" err="1" smtClean="0"/>
              <a:t>Plaats</a:t>
            </a:r>
            <a:r>
              <a:rPr lang="en-US" dirty="0" smtClean="0"/>
              <a:t> </a:t>
            </a:r>
            <a:r>
              <a:rPr lang="en-US" dirty="0" err="1" smtClean="0"/>
              <a:t>titel</a:t>
            </a:r>
            <a:r>
              <a:rPr lang="en-US" dirty="0" smtClean="0"/>
              <a:t> </a:t>
            </a:r>
            <a:r>
              <a:rPr lang="en-US" dirty="0" err="1" smtClean="0"/>
              <a:t>hier</a:t>
            </a:r>
            <a:endParaRPr lang="en-US" dirty="0"/>
          </a:p>
        </p:txBody>
      </p:sp>
      <p:sp>
        <p:nvSpPr>
          <p:cNvPr id="4" name="Text Placeholder 3"/>
          <p:cNvSpPr>
            <a:spLocks noGrp="1"/>
          </p:cNvSpPr>
          <p:nvPr>
            <p:ph type="body" sz="quarter" idx="10"/>
          </p:nvPr>
        </p:nvSpPr>
        <p:spPr>
          <a:xfrm>
            <a:off x="1003066" y="1400615"/>
            <a:ext cx="6306120" cy="299032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a:p>
        </p:txBody>
      </p:sp>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7256" y="4632834"/>
            <a:ext cx="989485" cy="311800"/>
          </a:xfrm>
          <a:prstGeom prst="rect">
            <a:avLst/>
          </a:prstGeom>
        </p:spPr>
      </p:pic>
    </p:spTree>
    <p:extLst>
      <p:ext uri="{BB962C8B-B14F-4D97-AF65-F5344CB8AC3E}">
        <p14:creationId xmlns:p14="http://schemas.microsoft.com/office/powerpoint/2010/main" val="2469467566"/>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p:cSld name="STANDAARD BULLETS">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5606" y="444793"/>
            <a:ext cx="6793581" cy="709957"/>
          </a:xfrm>
          <a:prstGeom prst="rect">
            <a:avLst/>
          </a:prstGeom>
        </p:spPr>
        <p:txBody>
          <a:bodyPr anchor="t" anchorCtr="0">
            <a:noAutofit/>
          </a:bodyPr>
          <a:lstStyle>
            <a:lvl1pPr>
              <a:lnSpc>
                <a:spcPct val="80000"/>
              </a:lnSpc>
              <a:defRPr sz="2847" baseline="0"/>
            </a:lvl1pPr>
          </a:lstStyle>
          <a:p>
            <a:r>
              <a:rPr lang="en-US" dirty="0" err="1" smtClean="0"/>
              <a:t>Plaats</a:t>
            </a:r>
            <a:r>
              <a:rPr lang="en-US" dirty="0" smtClean="0"/>
              <a:t> </a:t>
            </a:r>
            <a:r>
              <a:rPr lang="en-US" dirty="0" err="1" smtClean="0"/>
              <a:t>titel</a:t>
            </a:r>
            <a:r>
              <a:rPr lang="en-US" dirty="0" smtClean="0"/>
              <a:t> </a:t>
            </a:r>
            <a:r>
              <a:rPr lang="en-US" dirty="0" err="1" smtClean="0"/>
              <a:t>hier</a:t>
            </a:r>
            <a:endParaRPr lang="en-US" dirty="0"/>
          </a:p>
        </p:txBody>
      </p:sp>
      <p:pic>
        <p:nvPicPr>
          <p:cNvPr id="24" name="Picture 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sp>
        <p:nvSpPr>
          <p:cNvPr id="4" name="Text Placeholder 3"/>
          <p:cNvSpPr>
            <a:spLocks noGrp="1"/>
          </p:cNvSpPr>
          <p:nvPr>
            <p:ph type="body" sz="quarter" idx="10"/>
          </p:nvPr>
        </p:nvSpPr>
        <p:spPr>
          <a:xfrm>
            <a:off x="1011257" y="1372940"/>
            <a:ext cx="6297749" cy="302046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dirty="0"/>
          </a:p>
        </p:txBody>
      </p:sp>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32834"/>
            <a:ext cx="989485" cy="311800"/>
          </a:xfrm>
          <a:prstGeom prst="rect">
            <a:avLst/>
          </a:prstGeom>
        </p:spPr>
      </p:pic>
    </p:spTree>
    <p:extLst>
      <p:ext uri="{BB962C8B-B14F-4D97-AF65-F5344CB8AC3E}">
        <p14:creationId xmlns:p14="http://schemas.microsoft.com/office/powerpoint/2010/main" val="2030449237"/>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p:cSld name="STANDAARD ALLEEN TITEL">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5606" y="444793"/>
            <a:ext cx="6793581" cy="709957"/>
          </a:xfrm>
          <a:prstGeom prst="rect">
            <a:avLst/>
          </a:prstGeom>
        </p:spPr>
        <p:txBody>
          <a:bodyPr anchor="t" anchorCtr="0">
            <a:noAutofit/>
          </a:bodyPr>
          <a:lstStyle>
            <a:lvl1pPr>
              <a:lnSpc>
                <a:spcPct val="80000"/>
              </a:lnSpc>
              <a:defRPr sz="2847" baseline="0"/>
            </a:lvl1pPr>
          </a:lstStyle>
          <a:p>
            <a:r>
              <a:rPr lang="en-US" dirty="0" err="1" smtClean="0"/>
              <a:t>Plaats</a:t>
            </a:r>
            <a:r>
              <a:rPr lang="en-US" dirty="0" smtClean="0"/>
              <a:t> </a:t>
            </a:r>
            <a:r>
              <a:rPr lang="en-US" dirty="0" err="1" smtClean="0"/>
              <a:t>titel</a:t>
            </a:r>
            <a:r>
              <a:rPr lang="en-US" dirty="0" smtClean="0"/>
              <a:t> </a:t>
            </a:r>
            <a:r>
              <a:rPr lang="en-US" dirty="0" err="1" smtClean="0"/>
              <a:t>hier</a:t>
            </a:r>
            <a:endParaRPr lang="en-US" dirty="0"/>
          </a:p>
        </p:txBody>
      </p:sp>
      <p:pic>
        <p:nvPicPr>
          <p:cNvPr id="24" name="Picture 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32834"/>
            <a:ext cx="989485" cy="311800"/>
          </a:xfrm>
          <a:prstGeom prst="rect">
            <a:avLst/>
          </a:prstGeom>
        </p:spPr>
      </p:pic>
    </p:spTree>
    <p:extLst>
      <p:ext uri="{BB962C8B-B14F-4D97-AF65-F5344CB8AC3E}">
        <p14:creationId xmlns:p14="http://schemas.microsoft.com/office/powerpoint/2010/main" val="437921931"/>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p:cSld name="STANDAARD ALLEEN TITEL ZWAR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5606" y="444793"/>
            <a:ext cx="6793581" cy="709957"/>
          </a:xfrm>
          <a:prstGeom prst="rect">
            <a:avLst/>
          </a:prstGeom>
        </p:spPr>
        <p:txBody>
          <a:bodyPr anchor="t" anchorCtr="0">
            <a:noAutofit/>
          </a:bodyPr>
          <a:lstStyle>
            <a:lvl1pPr>
              <a:lnSpc>
                <a:spcPct val="80000"/>
              </a:lnSpc>
              <a:defRPr sz="2847" baseline="0">
                <a:solidFill>
                  <a:schemeClr val="bg1"/>
                </a:solidFill>
              </a:defRPr>
            </a:lvl1pPr>
          </a:lstStyle>
          <a:p>
            <a:r>
              <a:rPr lang="en-US" dirty="0" err="1" smtClean="0"/>
              <a:t>Plaats</a:t>
            </a:r>
            <a:r>
              <a:rPr lang="en-US" dirty="0" smtClean="0"/>
              <a:t> </a:t>
            </a:r>
            <a:r>
              <a:rPr lang="en-US" dirty="0" err="1" smtClean="0"/>
              <a:t>titel</a:t>
            </a:r>
            <a:r>
              <a:rPr lang="en-US" dirty="0" smtClean="0"/>
              <a:t> </a:t>
            </a:r>
            <a:r>
              <a:rPr lang="en-US" dirty="0" err="1" smtClean="0"/>
              <a:t>hier</a:t>
            </a:r>
            <a:endParaRPr lang="en-US" dirty="0"/>
          </a:p>
        </p:txBody>
      </p:sp>
      <p:pic>
        <p:nvPicPr>
          <p:cNvPr id="24" name="Picture 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49417744"/>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p:cSld name="FOTO QUOT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1282710" y="0"/>
            <a:ext cx="3925303" cy="5143500"/>
          </a:xfrm>
          <a:prstGeom prst="rect">
            <a:avLst/>
          </a:prstGeom>
          <a:solidFill>
            <a:srgbClr val="0069B4">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0" y="0"/>
            <a:ext cx="4636827" cy="5143500"/>
          </a:xfrm>
          <a:prstGeom prst="rect">
            <a:avLst/>
          </a:prstGeom>
          <a:solidFill>
            <a:srgbClr val="0069B4"/>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1282711"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smtClean="0"/>
              <a:t>Centreer deze tekst altijd in het midden van het grootste kleurvlak</a:t>
            </a:r>
            <a:endParaRPr lang="nl-NL" dirty="0"/>
          </a:p>
        </p:txBody>
      </p:sp>
    </p:spTree>
    <p:extLst>
      <p:ext uri="{BB962C8B-B14F-4D97-AF65-F5344CB8AC3E}">
        <p14:creationId xmlns:p14="http://schemas.microsoft.com/office/powerpoint/2010/main" val="476650462"/>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p:cSld name="1_FOTO QUOT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1282710" y="0"/>
            <a:ext cx="3925303" cy="5143500"/>
          </a:xfrm>
          <a:prstGeom prst="rect">
            <a:avLst/>
          </a:prstGeom>
          <a:solidFill>
            <a:schemeClr val="accent6">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0" y="0"/>
            <a:ext cx="4636827" cy="51435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1282711"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smtClean="0"/>
              <a:t>Centreer deze tekst altijd in het midden van het grootste kleurvlak</a:t>
            </a:r>
            <a:endParaRPr lang="nl-NL" dirty="0"/>
          </a:p>
        </p:txBody>
      </p:sp>
    </p:spTree>
    <p:extLst>
      <p:ext uri="{BB962C8B-B14F-4D97-AF65-F5344CB8AC3E}">
        <p14:creationId xmlns:p14="http://schemas.microsoft.com/office/powerpoint/2010/main" val="1529844640"/>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p:cSld name="2_FOTO QUOT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1282710" y="0"/>
            <a:ext cx="3925303" cy="5143500"/>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0" y="0"/>
            <a:ext cx="4636827" cy="51435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1282711"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smtClean="0"/>
              <a:t>Centreer deze tekst altijd in het midden van het grootste kleurvlak</a:t>
            </a:r>
            <a:endParaRPr lang="nl-NL" dirty="0"/>
          </a:p>
        </p:txBody>
      </p:sp>
    </p:spTree>
    <p:extLst>
      <p:ext uri="{BB962C8B-B14F-4D97-AF65-F5344CB8AC3E}">
        <p14:creationId xmlns:p14="http://schemas.microsoft.com/office/powerpoint/2010/main" val="2669741681"/>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p:cSld name="3_FOTO QUOT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1282710" y="0"/>
            <a:ext cx="3925303" cy="5143500"/>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0" y="0"/>
            <a:ext cx="4636827" cy="51435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1282711"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smtClean="0"/>
              <a:t>Centreer deze tekst altijd in het midden van het grootste kleurvlak</a:t>
            </a:r>
            <a:endParaRPr lang="nl-NL" dirty="0"/>
          </a:p>
        </p:txBody>
      </p:sp>
    </p:spTree>
    <p:extLst>
      <p:ext uri="{BB962C8B-B14F-4D97-AF65-F5344CB8AC3E}">
        <p14:creationId xmlns:p14="http://schemas.microsoft.com/office/powerpoint/2010/main" val="2098916371"/>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el en opsommin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nl-NL" dirty="0" smtClean="0"/>
              <a:t>TITELSTIJL VAN MODEL BEWERKEN</a:t>
            </a:r>
            <a:endParaRPr lang="en-US" dirty="0"/>
          </a:p>
        </p:txBody>
      </p:sp>
      <p:sp>
        <p:nvSpPr>
          <p:cNvPr id="3" name="Content Placeholder 2"/>
          <p:cNvSpPr>
            <a:spLocks noGrp="1"/>
          </p:cNvSpPr>
          <p:nvPr>
            <p:ph idx="1"/>
          </p:nvPr>
        </p:nvSpPr>
        <p:spPr>
          <a:xfrm>
            <a:off x="720003" y="936000"/>
            <a:ext cx="6623999" cy="3780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79D8D44-D820-BB49-9309-B66E37C4EE70}" type="datetime1">
              <a:rPr lang="en-US" smtClean="0"/>
              <a:t>31-May-18</a:t>
            </a:fld>
            <a:endParaRPr lang="nl-NL"/>
          </a:p>
        </p:txBody>
      </p:sp>
      <p:sp>
        <p:nvSpPr>
          <p:cNvPr id="5" name="Footer Placeholder 4"/>
          <p:cNvSpPr>
            <a:spLocks noGrp="1"/>
          </p:cNvSpPr>
          <p:nvPr>
            <p:ph type="ftr" sz="quarter" idx="11"/>
          </p:nvPr>
        </p:nvSpPr>
        <p:spPr/>
        <p:txBody>
          <a:bodyPr/>
          <a:lstStyle/>
          <a:p>
            <a:r>
              <a:rPr lang="nl-NL" dirty="0" smtClean="0"/>
              <a:t>50 </a:t>
            </a:r>
            <a:r>
              <a:rPr lang="nl-NL" dirty="0" err="1" smtClean="0"/>
              <a:t>Shades</a:t>
            </a:r>
            <a:r>
              <a:rPr lang="nl-NL" dirty="0" smtClean="0"/>
              <a:t> of Data</a:t>
            </a:r>
            <a:endParaRPr lang="nl-NL" dirty="0"/>
          </a:p>
        </p:txBody>
      </p:sp>
      <p:sp>
        <p:nvSpPr>
          <p:cNvPr id="6" name="Slide Number Placeholder 5"/>
          <p:cNvSpPr>
            <a:spLocks noGrp="1"/>
          </p:cNvSpPr>
          <p:nvPr>
            <p:ph type="sldNum" sz="quarter" idx="12"/>
          </p:nvPr>
        </p:nvSpPr>
        <p:spPr/>
        <p:txBody>
          <a:bodyPr/>
          <a:lstStyle/>
          <a:p>
            <a:fld id="{14F1411D-0280-154F-AEAC-4C20B7AA46B2}" type="slidenum">
              <a:rPr lang="nl-NL" smtClean="0"/>
              <a:t>‹#›</a:t>
            </a:fld>
            <a:endParaRPr lang="nl-NL"/>
          </a:p>
        </p:txBody>
      </p:sp>
    </p:spTree>
    <p:extLst/>
  </p:cSld>
  <p:clrMapOvr>
    <a:masterClrMapping/>
  </p:clrMapOvr>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p:cSld name="4_FOTO QUOT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1282710" y="0"/>
            <a:ext cx="3925303" cy="5143500"/>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0" y="0"/>
            <a:ext cx="4636827"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1282711"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smtClean="0"/>
              <a:t>Centreer deze tekst altijd in het midden van het grootste kleurvlak</a:t>
            </a:r>
            <a:endParaRPr lang="nl-NL" dirty="0"/>
          </a:p>
        </p:txBody>
      </p:sp>
    </p:spTree>
    <p:extLst>
      <p:ext uri="{BB962C8B-B14F-4D97-AF65-F5344CB8AC3E}">
        <p14:creationId xmlns:p14="http://schemas.microsoft.com/office/powerpoint/2010/main" val="313250686"/>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p:cSld name="5_FOTO QUOT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1282710" y="0"/>
            <a:ext cx="3925303" cy="514350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0" y="0"/>
            <a:ext cx="4636827"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1282711"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smtClean="0"/>
              <a:t>Centreer deze tekst altijd in het midden van het grootste kleurvlak</a:t>
            </a:r>
            <a:endParaRPr lang="nl-NL" dirty="0"/>
          </a:p>
        </p:txBody>
      </p:sp>
    </p:spTree>
    <p:extLst>
      <p:ext uri="{BB962C8B-B14F-4D97-AF65-F5344CB8AC3E}">
        <p14:creationId xmlns:p14="http://schemas.microsoft.com/office/powerpoint/2010/main" val="4172401592"/>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p:cSld name="6_FOTO QUOT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1282710" y="0"/>
            <a:ext cx="3925303" cy="5143500"/>
          </a:xfrm>
          <a:prstGeom prst="rect">
            <a:avLst/>
          </a:prstGeom>
          <a:solidFill>
            <a:srgbClr val="00A9C7">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0" y="0"/>
            <a:ext cx="4636827" cy="5143500"/>
          </a:xfrm>
          <a:prstGeom prst="rect">
            <a:avLst/>
          </a:prstGeom>
          <a:solidFill>
            <a:srgbClr val="00A9C7"/>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1282711"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smtClean="0"/>
              <a:t>Centreer deze tekst altijd in het midden van het grootste kleurvlak</a:t>
            </a:r>
            <a:endParaRPr lang="nl-NL" dirty="0"/>
          </a:p>
        </p:txBody>
      </p:sp>
    </p:spTree>
    <p:extLst>
      <p:ext uri="{BB962C8B-B14F-4D97-AF65-F5344CB8AC3E}">
        <p14:creationId xmlns:p14="http://schemas.microsoft.com/office/powerpoint/2010/main" val="4199272202"/>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p:cSld name="1_FOTO QUOT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3923553" y="0"/>
            <a:ext cx="3925303" cy="5143500"/>
          </a:xfrm>
          <a:prstGeom prst="rect">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4507173" y="0"/>
            <a:ext cx="4636827" cy="51435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5838078"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smtClean="0"/>
              <a:t>Centreer deze tekst altijd in het midden van het grootste kleurvlak</a:t>
            </a:r>
            <a:endParaRPr lang="nl-NL" dirty="0"/>
          </a:p>
        </p:txBody>
      </p:sp>
    </p:spTree>
    <p:extLst>
      <p:ext uri="{BB962C8B-B14F-4D97-AF65-F5344CB8AC3E}">
        <p14:creationId xmlns:p14="http://schemas.microsoft.com/office/powerpoint/2010/main" val="3542252831"/>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p:cSld name="2_FOTO QUOT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3923553" y="0"/>
            <a:ext cx="3925303" cy="5143500"/>
          </a:xfrm>
          <a:prstGeom prst="rect">
            <a:avLst/>
          </a:prstGeom>
          <a:solidFill>
            <a:schemeClr val="accent6">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4507173" y="0"/>
            <a:ext cx="4636827" cy="51435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5838078"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smtClean="0"/>
              <a:t>Centreer deze tekst altijd in het midden van het grootste kleurvlak</a:t>
            </a:r>
            <a:endParaRPr lang="nl-NL" dirty="0"/>
          </a:p>
        </p:txBody>
      </p:sp>
    </p:spTree>
    <p:extLst>
      <p:ext uri="{BB962C8B-B14F-4D97-AF65-F5344CB8AC3E}">
        <p14:creationId xmlns:p14="http://schemas.microsoft.com/office/powerpoint/2010/main" val="2118673739"/>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p:cSld name="3_FOTO QUOT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3923553" y="0"/>
            <a:ext cx="3925303" cy="5143500"/>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4507173" y="0"/>
            <a:ext cx="4636827" cy="51435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5838078"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smtClean="0"/>
              <a:t>Centreer deze tekst altijd in het midden van het grootste kleurvlak</a:t>
            </a:r>
            <a:endParaRPr lang="nl-NL" dirty="0"/>
          </a:p>
        </p:txBody>
      </p:sp>
    </p:spTree>
    <p:extLst>
      <p:ext uri="{BB962C8B-B14F-4D97-AF65-F5344CB8AC3E}">
        <p14:creationId xmlns:p14="http://schemas.microsoft.com/office/powerpoint/2010/main" val="3047742549"/>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p:cSld name="4_FOTO QUOT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3923553" y="0"/>
            <a:ext cx="3925303" cy="5143500"/>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4507173" y="0"/>
            <a:ext cx="4636827" cy="51435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5838078"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smtClean="0"/>
              <a:t>Centreer deze tekst altijd in het midden van het grootste kleurvlak</a:t>
            </a:r>
            <a:endParaRPr lang="nl-NL" dirty="0"/>
          </a:p>
        </p:txBody>
      </p:sp>
    </p:spTree>
    <p:extLst>
      <p:ext uri="{BB962C8B-B14F-4D97-AF65-F5344CB8AC3E}">
        <p14:creationId xmlns:p14="http://schemas.microsoft.com/office/powerpoint/2010/main" val="2993363592"/>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p:cSld name="5_FOTO QUOT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3923553" y="0"/>
            <a:ext cx="3925303" cy="5143500"/>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4507173" y="0"/>
            <a:ext cx="4636827"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5838078"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smtClean="0"/>
              <a:t>Centreer deze tekst altijd in het midden van het grootste kleurvlak</a:t>
            </a:r>
            <a:endParaRPr lang="nl-NL" dirty="0"/>
          </a:p>
        </p:txBody>
      </p:sp>
    </p:spTree>
    <p:extLst>
      <p:ext uri="{BB962C8B-B14F-4D97-AF65-F5344CB8AC3E}">
        <p14:creationId xmlns:p14="http://schemas.microsoft.com/office/powerpoint/2010/main" val="808565024"/>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p:cSld name="FOTO QUOT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3923553" y="0"/>
            <a:ext cx="3925303" cy="5143500"/>
          </a:xfrm>
          <a:prstGeom prst="rect">
            <a:avLst/>
          </a:prstGeom>
          <a:solidFill>
            <a:srgbClr val="008F33">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4507173" y="0"/>
            <a:ext cx="4636827" cy="5143500"/>
          </a:xfrm>
          <a:prstGeom prst="rect">
            <a:avLst/>
          </a:prstGeom>
          <a:solidFill>
            <a:srgbClr val="008F33"/>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5838078"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smtClean="0"/>
              <a:t>Centreer deze tekst altijd in het midden van het grootste kleurvlak</a:t>
            </a:r>
            <a:endParaRPr lang="nl-NL" dirty="0"/>
          </a:p>
        </p:txBody>
      </p:sp>
    </p:spTree>
    <p:extLst>
      <p:ext uri="{BB962C8B-B14F-4D97-AF65-F5344CB8AC3E}">
        <p14:creationId xmlns:p14="http://schemas.microsoft.com/office/powerpoint/2010/main" val="67006409"/>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p:cSld name="6_FOTO QUOT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3923553" y="0"/>
            <a:ext cx="3925303" cy="5143500"/>
          </a:xfrm>
          <a:prstGeom prst="rect">
            <a:avLst/>
          </a:prstGeom>
          <a:solidFill>
            <a:srgbClr val="00A9C7">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4507173" y="0"/>
            <a:ext cx="4636827" cy="5143500"/>
          </a:xfrm>
          <a:prstGeom prst="rect">
            <a:avLst/>
          </a:prstGeom>
          <a:solidFill>
            <a:srgbClr val="00A9C7"/>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5838078"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smtClean="0"/>
              <a:t>Centreer deze tekst altijd in het midden van het grootste kleurvlak</a:t>
            </a:r>
            <a:endParaRPr lang="nl-NL" dirty="0"/>
          </a:p>
        </p:txBody>
      </p:sp>
    </p:spTree>
    <p:extLst>
      <p:ext uri="{BB962C8B-B14F-4D97-AF65-F5344CB8AC3E}">
        <p14:creationId xmlns:p14="http://schemas.microsoft.com/office/powerpoint/2010/main" val="125795105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el en object">
    <p:spTree>
      <p:nvGrpSpPr>
        <p:cNvPr id="1" name=""/>
        <p:cNvGrpSpPr/>
        <p:nvPr/>
      </p:nvGrpSpPr>
      <p:grpSpPr>
        <a:xfrm>
          <a:off x="0" y="0"/>
          <a:ext cx="0" cy="0"/>
          <a:chOff x="0" y="0"/>
          <a:chExt cx="0" cy="0"/>
        </a:xfrm>
      </p:grpSpPr>
      <p:sp>
        <p:nvSpPr>
          <p:cNvPr id="9" name="Text Placeholder 2"/>
          <p:cNvSpPr>
            <a:spLocks noGrp="1"/>
          </p:cNvSpPr>
          <p:nvPr>
            <p:ph type="body" idx="15" hasCustomPrompt="1"/>
          </p:nvPr>
        </p:nvSpPr>
        <p:spPr>
          <a:xfrm>
            <a:off x="5399005" y="1548000"/>
            <a:ext cx="3024000" cy="3024000"/>
          </a:xfrm>
          <a:solidFill>
            <a:schemeClr val="tx2"/>
          </a:solidFill>
        </p:spPr>
        <p:txBody>
          <a:bodyPr lIns="90000" tIns="90000" rIns="72000" bIns="72000" anchor="t" anchorCtr="0"/>
          <a:lstStyle>
            <a:lvl1pPr marL="0" indent="0">
              <a:lnSpc>
                <a:spcPct val="85000"/>
              </a:lnSpc>
              <a:buNone/>
              <a:defRPr sz="28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smtClean="0"/>
              <a:t>CLICK TO EDIT MASTER TEXT STYLES</a:t>
            </a:r>
          </a:p>
        </p:txBody>
      </p:sp>
      <p:sp>
        <p:nvSpPr>
          <p:cNvPr id="2" name="Title 1"/>
          <p:cNvSpPr>
            <a:spLocks noGrp="1"/>
          </p:cNvSpPr>
          <p:nvPr>
            <p:ph type="title" hasCustomPrompt="1"/>
          </p:nvPr>
        </p:nvSpPr>
        <p:spPr/>
        <p:txBody>
          <a:bodyPr/>
          <a:lstStyle/>
          <a:p>
            <a:r>
              <a:rPr lang="nl-NL" dirty="0" smtClean="0"/>
              <a:t>TITELSTIJL VAN MODEL BEWERKEN</a:t>
            </a:r>
            <a:endParaRPr lang="en-US" dirty="0"/>
          </a:p>
        </p:txBody>
      </p:sp>
      <p:sp>
        <p:nvSpPr>
          <p:cNvPr id="3" name="Content Placeholder 2"/>
          <p:cNvSpPr>
            <a:spLocks noGrp="1"/>
          </p:cNvSpPr>
          <p:nvPr>
            <p:ph idx="1"/>
          </p:nvPr>
        </p:nvSpPr>
        <p:spPr>
          <a:xfrm>
            <a:off x="720003" y="936000"/>
            <a:ext cx="4464000" cy="3780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A4AB6030-B80C-7C4C-B97F-1ADFAB53E146}" type="datetime1">
              <a:rPr lang="en-US" smtClean="0"/>
              <a:t>31-May-18</a:t>
            </a:fld>
            <a:endParaRPr lang="nl-NL"/>
          </a:p>
        </p:txBody>
      </p:sp>
      <p:sp>
        <p:nvSpPr>
          <p:cNvPr id="5" name="Footer Placeholder 4"/>
          <p:cNvSpPr>
            <a:spLocks noGrp="1"/>
          </p:cNvSpPr>
          <p:nvPr>
            <p:ph type="ftr" sz="quarter" idx="11"/>
          </p:nvPr>
        </p:nvSpPr>
        <p:spPr/>
        <p:txBody>
          <a:bodyPr/>
          <a:lstStyle/>
          <a:p>
            <a:r>
              <a:rPr lang="nl-NL" dirty="0" smtClean="0"/>
              <a:t>50 </a:t>
            </a:r>
            <a:r>
              <a:rPr lang="nl-NL" dirty="0" err="1" smtClean="0"/>
              <a:t>Shades</a:t>
            </a:r>
            <a:r>
              <a:rPr lang="nl-NL" dirty="0" smtClean="0"/>
              <a:t> of Data</a:t>
            </a:r>
            <a:endParaRPr lang="nl-NL" dirty="0"/>
          </a:p>
        </p:txBody>
      </p:sp>
      <p:sp>
        <p:nvSpPr>
          <p:cNvPr id="6" name="Slide Number Placeholder 5"/>
          <p:cNvSpPr>
            <a:spLocks noGrp="1"/>
          </p:cNvSpPr>
          <p:nvPr>
            <p:ph type="sldNum" sz="quarter" idx="12"/>
          </p:nvPr>
        </p:nvSpPr>
        <p:spPr/>
        <p:txBody>
          <a:bodyPr/>
          <a:lstStyle/>
          <a:p>
            <a:fld id="{14F1411D-0280-154F-AEAC-4C20B7AA46B2}" type="slidenum">
              <a:rPr lang="nl-NL" smtClean="0"/>
              <a:t>‹#›</a:t>
            </a:fld>
            <a:endParaRPr lang="nl-NL"/>
          </a:p>
        </p:txBody>
      </p:sp>
      <p:sp>
        <p:nvSpPr>
          <p:cNvPr id="8" name="Subtitle 2"/>
          <p:cNvSpPr>
            <a:spLocks noGrp="1"/>
          </p:cNvSpPr>
          <p:nvPr>
            <p:ph type="subTitle" idx="13"/>
          </p:nvPr>
        </p:nvSpPr>
        <p:spPr>
          <a:xfrm>
            <a:off x="5490000" y="4157999"/>
            <a:ext cx="2880000" cy="322017"/>
          </a:xfrm>
        </p:spPr>
        <p:txBody>
          <a:bodyPr anchor="b" anchorCtr="0"/>
          <a:lstStyle>
            <a:lvl1pPr marL="0" indent="0" algn="l">
              <a:lnSpc>
                <a:spcPct val="110000"/>
              </a:lnSpc>
              <a:buNone/>
              <a:defRPr sz="12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dirty="0"/>
          </a:p>
        </p:txBody>
      </p:sp>
    </p:spTree>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p:cSld name="COLORS QUOTE 1">
    <p:bg>
      <p:bgPr>
        <a:blipFill dpi="0" rotWithShape="1">
          <a:blip r:embed="rId2">
            <a:lum/>
          </a:blip>
          <a:srcRect/>
          <a:stretch>
            <a:fillRect t="-3000" b="-3000"/>
          </a:stretch>
        </a:blipFill>
        <a:effectLst/>
      </p:bgPr>
    </p:bg>
    <p:spTree>
      <p:nvGrpSpPr>
        <p:cNvPr id="1" name=""/>
        <p:cNvGrpSpPr/>
        <p:nvPr/>
      </p:nvGrpSpPr>
      <p:grpSpPr>
        <a:xfrm>
          <a:off x="0" y="0"/>
          <a:ext cx="0" cy="0"/>
          <a:chOff x="0" y="0"/>
          <a:chExt cx="0" cy="0"/>
        </a:xfrm>
      </p:grpSpPr>
      <p:sp>
        <p:nvSpPr>
          <p:cNvPr id="23" name="Content Placeholder 3"/>
          <p:cNvSpPr>
            <a:spLocks noGrp="1"/>
          </p:cNvSpPr>
          <p:nvPr>
            <p:ph sz="half" idx="2" hasCustomPrompt="1"/>
          </p:nvPr>
        </p:nvSpPr>
        <p:spPr>
          <a:xfrm>
            <a:off x="4616356" y="0"/>
            <a:ext cx="2129051"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smtClean="0"/>
              <a:t>Centreer deze tekst altijd in het midden van het grootste kleurvlak</a:t>
            </a:r>
            <a:endParaRPr lang="nl-NL" dirty="0"/>
          </a:p>
        </p:txBody>
      </p:sp>
    </p:spTree>
    <p:extLst>
      <p:ext uri="{BB962C8B-B14F-4D97-AF65-F5344CB8AC3E}">
        <p14:creationId xmlns:p14="http://schemas.microsoft.com/office/powerpoint/2010/main" val="1418429969"/>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p:cSld name="COLORS QUOTE 2">
    <p:bg>
      <p:bgPr>
        <a:blipFill dpi="0" rotWithShape="1">
          <a:blip r:embed="rId2">
            <a:lum/>
          </a:blip>
          <a:srcRect/>
          <a:stretch>
            <a:fillRect t="-3000" b="-3000"/>
          </a:stretch>
        </a:blipFill>
        <a:effectLst/>
      </p:bgPr>
    </p:bg>
    <p:spTree>
      <p:nvGrpSpPr>
        <p:cNvPr id="1" name=""/>
        <p:cNvGrpSpPr/>
        <p:nvPr/>
      </p:nvGrpSpPr>
      <p:grpSpPr>
        <a:xfrm>
          <a:off x="0" y="0"/>
          <a:ext cx="0" cy="0"/>
          <a:chOff x="0" y="0"/>
          <a:chExt cx="0" cy="0"/>
        </a:xfrm>
      </p:grpSpPr>
      <p:sp>
        <p:nvSpPr>
          <p:cNvPr id="23" name="Content Placeholder 3"/>
          <p:cNvSpPr>
            <a:spLocks noGrp="1"/>
          </p:cNvSpPr>
          <p:nvPr>
            <p:ph sz="half" idx="2" hasCustomPrompt="1"/>
          </p:nvPr>
        </p:nvSpPr>
        <p:spPr>
          <a:xfrm>
            <a:off x="5916305" y="0"/>
            <a:ext cx="2129051"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smtClean="0"/>
              <a:t>Centreer deze tekst altijd in het midden van het grootste kleurvlak</a:t>
            </a:r>
            <a:endParaRPr lang="nl-NL" dirty="0"/>
          </a:p>
        </p:txBody>
      </p:sp>
    </p:spTree>
    <p:extLst>
      <p:ext uri="{BB962C8B-B14F-4D97-AF65-F5344CB8AC3E}">
        <p14:creationId xmlns:p14="http://schemas.microsoft.com/office/powerpoint/2010/main" val="1976910741"/>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p:cSld name="QUOTE WIT">
    <p:bg>
      <p:bgRef idx="1001">
        <a:schemeClr val="bg1"/>
      </p:bgRef>
    </p:bg>
    <p:spTree>
      <p:nvGrpSpPr>
        <p:cNvPr id="1" name=""/>
        <p:cNvGrpSpPr/>
        <p:nvPr/>
      </p:nvGrpSpPr>
      <p:grpSpPr>
        <a:xfrm>
          <a:off x="0" y="0"/>
          <a:ext cx="0" cy="0"/>
          <a:chOff x="0" y="0"/>
          <a:chExt cx="0" cy="0"/>
        </a:xfrm>
      </p:grpSpPr>
      <p:pic>
        <p:nvPicPr>
          <p:cNvPr id="24" name="Picture 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sp>
        <p:nvSpPr>
          <p:cNvPr id="3" name="Text Placeholder 2"/>
          <p:cNvSpPr>
            <a:spLocks noGrp="1"/>
          </p:cNvSpPr>
          <p:nvPr>
            <p:ph type="body" sz="quarter" idx="10" hasCustomPrompt="1"/>
          </p:nvPr>
        </p:nvSpPr>
        <p:spPr>
          <a:xfrm>
            <a:off x="1806532" y="565920"/>
            <a:ext cx="5535959" cy="3478393"/>
          </a:xfrm>
        </p:spPr>
        <p:txBody>
          <a:bodyPr anchor="ctr" anchorCtr="0"/>
          <a:lstStyle>
            <a:lvl1pPr marL="0" indent="0" algn="ctr">
              <a:buNone/>
              <a:defRPr/>
            </a:lvl1pPr>
          </a:lstStyle>
          <a:p>
            <a:pPr lvl="0"/>
            <a:r>
              <a:rPr lang="nl-NL" dirty="0" smtClean="0"/>
              <a:t>Gebruik een slide als deze voor een quote of ter verduidelijking van een hoofdstuk. Deze tekst wordt horizontaal en verticaal gecentreerd</a:t>
            </a:r>
          </a:p>
        </p:txBody>
      </p:sp>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32834"/>
            <a:ext cx="989485" cy="311800"/>
          </a:xfrm>
          <a:prstGeom prst="rect">
            <a:avLst/>
          </a:prstGeom>
        </p:spPr>
      </p:pic>
    </p:spTree>
    <p:extLst>
      <p:ext uri="{BB962C8B-B14F-4D97-AF65-F5344CB8AC3E}">
        <p14:creationId xmlns:p14="http://schemas.microsoft.com/office/powerpoint/2010/main" val="2980182783"/>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p:cSld name="PAYOFF ZWART">
    <p:bg>
      <p:bgRef idx="1001">
        <a:schemeClr val="bg1"/>
      </p:bgRef>
    </p:bg>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1609307" y="1806579"/>
            <a:ext cx="5925394" cy="591752"/>
          </a:xfrm>
          <a:prstGeom prst="rect">
            <a:avLst/>
          </a:prstGeom>
        </p:spPr>
        <p:txBody>
          <a:bodyPr anchor="t" anchorCtr="0">
            <a:noAutofit/>
          </a:bodyPr>
          <a:lstStyle>
            <a:lvl1pPr algn="ctr">
              <a:defRPr sz="3849">
                <a:solidFill>
                  <a:schemeClr val="accent2"/>
                </a:solidFill>
              </a:defRPr>
            </a:lvl1pPr>
          </a:lstStyle>
          <a:p>
            <a:r>
              <a:rPr lang="en-US" dirty="0" smtClean="0"/>
              <a:t>PAY OFF</a:t>
            </a:r>
            <a:endParaRPr lang="en-US" dirty="0"/>
          </a:p>
        </p:txBody>
      </p:sp>
      <p:sp>
        <p:nvSpPr>
          <p:cNvPr id="7" name="Content Placeholder 11"/>
          <p:cNvSpPr>
            <a:spLocks noGrp="1"/>
          </p:cNvSpPr>
          <p:nvPr>
            <p:ph sz="quarter" idx="10" hasCustomPrompt="1"/>
          </p:nvPr>
        </p:nvSpPr>
        <p:spPr>
          <a:xfrm>
            <a:off x="1609307" y="2385421"/>
            <a:ext cx="5925394" cy="2036894"/>
          </a:xfrm>
          <a:prstGeom prst="rect">
            <a:avLst/>
          </a:prstGeom>
        </p:spPr>
        <p:txBody>
          <a:bodyPr>
            <a:noAutofit/>
          </a:bodyPr>
          <a:lstStyle>
            <a:lvl1pPr marL="0" indent="0" algn="ctr">
              <a:lnSpc>
                <a:spcPct val="80000"/>
              </a:lnSpc>
              <a:buNone/>
              <a:defRPr sz="3849" b="1" baseline="0">
                <a:solidFill>
                  <a:schemeClr val="tx2"/>
                </a:solidFill>
              </a:defRPr>
            </a:lvl1pPr>
          </a:lstStyle>
          <a:p>
            <a:pPr lvl="0"/>
            <a:r>
              <a:rPr lang="nl-NL" dirty="0" smtClean="0"/>
              <a:t>TWEE REGELS MAXIMAAL</a:t>
            </a:r>
            <a:endParaRPr lang="nl-NL" dirty="0"/>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204834933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p:cSld name="PAYOFF WI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609307" y="1806579"/>
            <a:ext cx="5925394" cy="591752"/>
          </a:xfrm>
          <a:prstGeom prst="rect">
            <a:avLst/>
          </a:prstGeom>
        </p:spPr>
        <p:txBody>
          <a:bodyPr anchor="t" anchorCtr="0">
            <a:noAutofit/>
          </a:bodyPr>
          <a:lstStyle>
            <a:lvl1pPr algn="ctr">
              <a:defRPr sz="3849">
                <a:solidFill>
                  <a:schemeClr val="accent1"/>
                </a:solidFill>
              </a:defRPr>
            </a:lvl1pPr>
          </a:lstStyle>
          <a:p>
            <a:r>
              <a:rPr lang="en-US" dirty="0" smtClean="0"/>
              <a:t>PAY OFF</a:t>
            </a:r>
            <a:endParaRPr lang="en-US" dirty="0"/>
          </a:p>
        </p:txBody>
      </p:sp>
      <p:sp>
        <p:nvSpPr>
          <p:cNvPr id="12" name="Content Placeholder 11"/>
          <p:cNvSpPr>
            <a:spLocks noGrp="1"/>
          </p:cNvSpPr>
          <p:nvPr>
            <p:ph sz="quarter" idx="10" hasCustomPrompt="1"/>
          </p:nvPr>
        </p:nvSpPr>
        <p:spPr>
          <a:xfrm>
            <a:off x="1609307" y="2385421"/>
            <a:ext cx="5925394" cy="2036894"/>
          </a:xfrm>
          <a:prstGeom prst="rect">
            <a:avLst/>
          </a:prstGeom>
        </p:spPr>
        <p:txBody>
          <a:bodyPr>
            <a:noAutofit/>
          </a:bodyPr>
          <a:lstStyle>
            <a:lvl1pPr marL="0" indent="0" algn="ctr">
              <a:lnSpc>
                <a:spcPct val="80000"/>
              </a:lnSpc>
              <a:buNone/>
              <a:defRPr sz="3849" b="1" baseline="0">
                <a:solidFill>
                  <a:schemeClr val="bg2"/>
                </a:solidFill>
              </a:defRPr>
            </a:lvl1pPr>
          </a:lstStyle>
          <a:p>
            <a:pPr lvl="0"/>
            <a:r>
              <a:rPr lang="nl-NL" dirty="0" smtClean="0"/>
              <a:t>TWEE REGELS MAXIMAAL</a:t>
            </a:r>
            <a:endParaRPr lang="nl-NL"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pic>
        <p:nvPicPr>
          <p:cNvPr id="14" name="Pictur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32834"/>
            <a:ext cx="989485" cy="311800"/>
          </a:xfrm>
          <a:prstGeom prst="rect">
            <a:avLst/>
          </a:prstGeom>
        </p:spPr>
      </p:pic>
    </p:spTree>
    <p:extLst>
      <p:ext uri="{BB962C8B-B14F-4D97-AF65-F5344CB8AC3E}">
        <p14:creationId xmlns:p14="http://schemas.microsoft.com/office/powerpoint/2010/main" val="2785551871"/>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p:cSld name="PAYOFF 2 FOT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2159543" y="3417274"/>
            <a:ext cx="3490214" cy="373257"/>
          </a:xfrm>
          <a:prstGeom prst="rect">
            <a:avLst/>
          </a:prstGeom>
          <a:noFill/>
        </p:spPr>
        <p:txBody>
          <a:bodyPr wrap="square" lIns="48209" tIns="24105" rIns="48209" bIns="24105" rtlCol="0">
            <a:spAutoFit/>
          </a:bodyPr>
          <a:lstStyle/>
          <a:p>
            <a:r>
              <a:rPr lang="en-US" sz="2109" dirty="0" smtClean="0">
                <a:solidFill>
                  <a:schemeClr val="tx1"/>
                </a:solidFill>
                <a:latin typeface="+mj-lt"/>
              </a:rPr>
              <a:t>           MET</a:t>
            </a:r>
            <a:r>
              <a:rPr lang="en-US" sz="2109" baseline="0" dirty="0" smtClean="0">
                <a:solidFill>
                  <a:schemeClr val="tx1"/>
                </a:solidFill>
                <a:latin typeface="+mj-lt"/>
              </a:rPr>
              <a:t> ANDERE WOORDEN</a:t>
            </a:r>
            <a:endParaRPr lang="nl-NL" sz="2109" dirty="0" err="1" smtClean="0">
              <a:solidFill>
                <a:schemeClr val="tx1"/>
              </a:solidFill>
              <a:latin typeface="+mj-lt"/>
            </a:endParaRPr>
          </a:p>
        </p:txBody>
      </p:sp>
      <p:sp>
        <p:nvSpPr>
          <p:cNvPr id="15" name="TextBox 14"/>
          <p:cNvSpPr txBox="1"/>
          <p:nvPr/>
        </p:nvSpPr>
        <p:spPr>
          <a:xfrm>
            <a:off x="4917910" y="3114560"/>
            <a:ext cx="3916278" cy="1825706"/>
          </a:xfrm>
          <a:prstGeom prst="rect">
            <a:avLst/>
          </a:prstGeom>
          <a:noFill/>
        </p:spPr>
        <p:txBody>
          <a:bodyPr wrap="square" lIns="48209" tIns="24105" rIns="48209" bIns="24105" rtlCol="0">
            <a:spAutoFit/>
          </a:bodyPr>
          <a:lstStyle/>
          <a:p>
            <a:pPr lvl="0"/>
            <a:r>
              <a:rPr lang="nl-NL" sz="3849" b="1" dirty="0" smtClean="0">
                <a:solidFill>
                  <a:schemeClr val="tx1"/>
                </a:solidFill>
                <a:latin typeface="+mj-lt"/>
              </a:rPr>
              <a:t>	WE DOEN </a:t>
            </a:r>
          </a:p>
          <a:p>
            <a:pPr lvl="0"/>
            <a:r>
              <a:rPr lang="nl-NL" sz="3849" b="1" dirty="0" smtClean="0">
                <a:solidFill>
                  <a:schemeClr val="tx1"/>
                </a:solidFill>
                <a:latin typeface="+mj-lt"/>
              </a:rPr>
              <a:t>HET ANDERS</a:t>
            </a:r>
          </a:p>
          <a:p>
            <a:endParaRPr lang="nl-NL" sz="3849" b="1" dirty="0" err="1" smtClean="0">
              <a:solidFill>
                <a:schemeClr val="tx1"/>
              </a:solidFill>
              <a:latin typeface="+mj-lt"/>
            </a:endParaRPr>
          </a:p>
        </p:txBody>
      </p:sp>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142224381"/>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p:cSld name="PAYOFF 2 PINK">
    <p:bg>
      <p:bgPr>
        <a:solidFill>
          <a:schemeClr val="accent5"/>
        </a:solidFill>
        <a:effectLst/>
      </p:bgPr>
    </p:bg>
    <p:spTree>
      <p:nvGrpSpPr>
        <p:cNvPr id="1" name=""/>
        <p:cNvGrpSpPr/>
        <p:nvPr/>
      </p:nvGrpSpPr>
      <p:grpSpPr>
        <a:xfrm>
          <a:off x="0" y="0"/>
          <a:ext cx="0" cy="0"/>
          <a:chOff x="0" y="0"/>
          <a:chExt cx="0" cy="0"/>
        </a:xfrm>
      </p:grpSpPr>
      <p:sp>
        <p:nvSpPr>
          <p:cNvPr id="6" name="TextBox 5"/>
          <p:cNvSpPr txBox="1"/>
          <p:nvPr/>
        </p:nvSpPr>
        <p:spPr>
          <a:xfrm>
            <a:off x="1355896" y="2151492"/>
            <a:ext cx="3490214" cy="373257"/>
          </a:xfrm>
          <a:prstGeom prst="rect">
            <a:avLst/>
          </a:prstGeom>
          <a:noFill/>
        </p:spPr>
        <p:txBody>
          <a:bodyPr wrap="square" lIns="48209" tIns="24105" rIns="48209" bIns="24105" rtlCol="0">
            <a:spAutoFit/>
          </a:bodyPr>
          <a:lstStyle/>
          <a:p>
            <a:r>
              <a:rPr lang="en-US" sz="2109" dirty="0" smtClean="0">
                <a:solidFill>
                  <a:schemeClr val="tx1"/>
                </a:solidFill>
                <a:latin typeface="+mj-lt"/>
              </a:rPr>
              <a:t>           MET</a:t>
            </a:r>
            <a:r>
              <a:rPr lang="en-US" sz="2109" baseline="0" dirty="0" smtClean="0">
                <a:solidFill>
                  <a:schemeClr val="tx1"/>
                </a:solidFill>
                <a:latin typeface="+mj-lt"/>
              </a:rPr>
              <a:t> ANDERE WOORDEN</a:t>
            </a:r>
            <a:endParaRPr lang="nl-NL" sz="2109" dirty="0" err="1" smtClean="0">
              <a:solidFill>
                <a:schemeClr val="tx1"/>
              </a:solidFill>
              <a:latin typeface="+mj-lt"/>
            </a:endParaRPr>
          </a:p>
        </p:txBody>
      </p:sp>
      <p:sp>
        <p:nvSpPr>
          <p:cNvPr id="7" name="TextBox 6"/>
          <p:cNvSpPr txBox="1"/>
          <p:nvPr/>
        </p:nvSpPr>
        <p:spPr>
          <a:xfrm>
            <a:off x="4114263" y="1848776"/>
            <a:ext cx="3916278" cy="1825706"/>
          </a:xfrm>
          <a:prstGeom prst="rect">
            <a:avLst/>
          </a:prstGeom>
          <a:noFill/>
        </p:spPr>
        <p:txBody>
          <a:bodyPr wrap="square" lIns="48209" tIns="24105" rIns="48209" bIns="24105" rtlCol="0">
            <a:spAutoFit/>
          </a:bodyPr>
          <a:lstStyle/>
          <a:p>
            <a:pPr lvl="0"/>
            <a:r>
              <a:rPr lang="nl-NL" sz="3849" b="1" dirty="0" smtClean="0">
                <a:solidFill>
                  <a:schemeClr val="tx1"/>
                </a:solidFill>
                <a:latin typeface="+mj-lt"/>
              </a:rPr>
              <a:t>	WE DOEN </a:t>
            </a:r>
          </a:p>
          <a:p>
            <a:pPr lvl="0"/>
            <a:r>
              <a:rPr lang="nl-NL" sz="3849" b="1" dirty="0" smtClean="0">
                <a:solidFill>
                  <a:schemeClr val="tx1"/>
                </a:solidFill>
                <a:latin typeface="+mj-lt"/>
              </a:rPr>
              <a:t>HET ANDERS</a:t>
            </a:r>
          </a:p>
          <a:p>
            <a:endParaRPr lang="nl-NL" sz="3849" b="1" dirty="0" err="1" smtClean="0">
              <a:solidFill>
                <a:schemeClr val="tx1"/>
              </a:solidFill>
              <a:latin typeface="+mj-lt"/>
            </a:endParaRPr>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2852539649"/>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p:cSld name="2_PAYOFF 2 PINK">
    <p:bg>
      <p:bgPr>
        <a:solidFill>
          <a:schemeClr val="accent6"/>
        </a:solidFill>
        <a:effectLst/>
      </p:bgPr>
    </p:bg>
    <p:spTree>
      <p:nvGrpSpPr>
        <p:cNvPr id="1" name=""/>
        <p:cNvGrpSpPr/>
        <p:nvPr/>
      </p:nvGrpSpPr>
      <p:grpSpPr>
        <a:xfrm>
          <a:off x="0" y="0"/>
          <a:ext cx="0" cy="0"/>
          <a:chOff x="0" y="0"/>
          <a:chExt cx="0" cy="0"/>
        </a:xfrm>
      </p:grpSpPr>
      <p:sp>
        <p:nvSpPr>
          <p:cNvPr id="6" name="TextBox 5"/>
          <p:cNvSpPr txBox="1"/>
          <p:nvPr/>
        </p:nvSpPr>
        <p:spPr>
          <a:xfrm>
            <a:off x="1355896" y="2151492"/>
            <a:ext cx="3490214" cy="373257"/>
          </a:xfrm>
          <a:prstGeom prst="rect">
            <a:avLst/>
          </a:prstGeom>
          <a:noFill/>
        </p:spPr>
        <p:txBody>
          <a:bodyPr wrap="square" lIns="48209" tIns="24105" rIns="48209" bIns="24105" rtlCol="0">
            <a:spAutoFit/>
          </a:bodyPr>
          <a:lstStyle/>
          <a:p>
            <a:r>
              <a:rPr lang="en-US" sz="2109" dirty="0" smtClean="0">
                <a:solidFill>
                  <a:schemeClr val="tx1"/>
                </a:solidFill>
                <a:latin typeface="+mj-lt"/>
              </a:rPr>
              <a:t>           MET</a:t>
            </a:r>
            <a:r>
              <a:rPr lang="en-US" sz="2109" baseline="0" dirty="0" smtClean="0">
                <a:solidFill>
                  <a:schemeClr val="tx1"/>
                </a:solidFill>
                <a:latin typeface="+mj-lt"/>
              </a:rPr>
              <a:t> ANDERE WOORDEN</a:t>
            </a:r>
            <a:endParaRPr lang="nl-NL" sz="2109" dirty="0" err="1" smtClean="0">
              <a:solidFill>
                <a:schemeClr val="tx1"/>
              </a:solidFill>
              <a:latin typeface="+mj-lt"/>
            </a:endParaRPr>
          </a:p>
        </p:txBody>
      </p:sp>
      <p:sp>
        <p:nvSpPr>
          <p:cNvPr id="7" name="TextBox 6"/>
          <p:cNvSpPr txBox="1"/>
          <p:nvPr/>
        </p:nvSpPr>
        <p:spPr>
          <a:xfrm>
            <a:off x="4114263" y="1848776"/>
            <a:ext cx="3916278" cy="1825706"/>
          </a:xfrm>
          <a:prstGeom prst="rect">
            <a:avLst/>
          </a:prstGeom>
          <a:noFill/>
        </p:spPr>
        <p:txBody>
          <a:bodyPr wrap="square" lIns="48209" tIns="24105" rIns="48209" bIns="24105" rtlCol="0">
            <a:spAutoFit/>
          </a:bodyPr>
          <a:lstStyle/>
          <a:p>
            <a:pPr lvl="0"/>
            <a:r>
              <a:rPr lang="nl-NL" sz="3849" b="1" dirty="0" smtClean="0">
                <a:solidFill>
                  <a:schemeClr val="tx1"/>
                </a:solidFill>
                <a:latin typeface="+mj-lt"/>
              </a:rPr>
              <a:t>	WE DOEN </a:t>
            </a:r>
          </a:p>
          <a:p>
            <a:pPr lvl="0"/>
            <a:r>
              <a:rPr lang="nl-NL" sz="3849" b="1" dirty="0" smtClean="0">
                <a:solidFill>
                  <a:schemeClr val="tx1"/>
                </a:solidFill>
                <a:latin typeface="+mj-lt"/>
              </a:rPr>
              <a:t>HET ANDERS</a:t>
            </a:r>
          </a:p>
          <a:p>
            <a:endParaRPr lang="nl-NL" sz="3849" b="1" dirty="0" err="1" smtClean="0">
              <a:solidFill>
                <a:schemeClr val="tx1"/>
              </a:solidFill>
              <a:latin typeface="+mj-lt"/>
            </a:endParaRPr>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244763897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p:cSld name="3_PAYOFF 2 PINK">
    <p:bg>
      <p:bgPr>
        <a:solidFill>
          <a:schemeClr val="accent4"/>
        </a:solidFill>
        <a:effectLst/>
      </p:bgPr>
    </p:bg>
    <p:spTree>
      <p:nvGrpSpPr>
        <p:cNvPr id="1" name=""/>
        <p:cNvGrpSpPr/>
        <p:nvPr/>
      </p:nvGrpSpPr>
      <p:grpSpPr>
        <a:xfrm>
          <a:off x="0" y="0"/>
          <a:ext cx="0" cy="0"/>
          <a:chOff x="0" y="0"/>
          <a:chExt cx="0" cy="0"/>
        </a:xfrm>
      </p:grpSpPr>
      <p:sp>
        <p:nvSpPr>
          <p:cNvPr id="6" name="TextBox 5"/>
          <p:cNvSpPr txBox="1"/>
          <p:nvPr/>
        </p:nvSpPr>
        <p:spPr>
          <a:xfrm>
            <a:off x="1355896" y="2151492"/>
            <a:ext cx="3490214" cy="373257"/>
          </a:xfrm>
          <a:prstGeom prst="rect">
            <a:avLst/>
          </a:prstGeom>
          <a:noFill/>
        </p:spPr>
        <p:txBody>
          <a:bodyPr wrap="square" lIns="48209" tIns="24105" rIns="48209" bIns="24105" rtlCol="0">
            <a:spAutoFit/>
          </a:bodyPr>
          <a:lstStyle/>
          <a:p>
            <a:r>
              <a:rPr lang="en-US" sz="2109" dirty="0" smtClean="0">
                <a:solidFill>
                  <a:schemeClr val="tx1"/>
                </a:solidFill>
                <a:latin typeface="+mj-lt"/>
              </a:rPr>
              <a:t>           MET</a:t>
            </a:r>
            <a:r>
              <a:rPr lang="en-US" sz="2109" baseline="0" dirty="0" smtClean="0">
                <a:solidFill>
                  <a:schemeClr val="tx1"/>
                </a:solidFill>
                <a:latin typeface="+mj-lt"/>
              </a:rPr>
              <a:t> ANDERE WOORDEN</a:t>
            </a:r>
            <a:endParaRPr lang="nl-NL" sz="2109" dirty="0" err="1" smtClean="0">
              <a:solidFill>
                <a:schemeClr val="tx1"/>
              </a:solidFill>
              <a:latin typeface="+mj-lt"/>
            </a:endParaRPr>
          </a:p>
        </p:txBody>
      </p:sp>
      <p:sp>
        <p:nvSpPr>
          <p:cNvPr id="7" name="TextBox 6"/>
          <p:cNvSpPr txBox="1"/>
          <p:nvPr/>
        </p:nvSpPr>
        <p:spPr>
          <a:xfrm>
            <a:off x="4114263" y="1848776"/>
            <a:ext cx="3916278" cy="1825706"/>
          </a:xfrm>
          <a:prstGeom prst="rect">
            <a:avLst/>
          </a:prstGeom>
          <a:noFill/>
        </p:spPr>
        <p:txBody>
          <a:bodyPr wrap="square" lIns="48209" tIns="24105" rIns="48209" bIns="24105" rtlCol="0">
            <a:spAutoFit/>
          </a:bodyPr>
          <a:lstStyle/>
          <a:p>
            <a:pPr lvl="0"/>
            <a:r>
              <a:rPr lang="nl-NL" sz="3849" b="1" dirty="0" smtClean="0">
                <a:solidFill>
                  <a:schemeClr val="tx1"/>
                </a:solidFill>
                <a:latin typeface="+mj-lt"/>
              </a:rPr>
              <a:t>	WE DOEN </a:t>
            </a:r>
          </a:p>
          <a:p>
            <a:pPr lvl="0"/>
            <a:r>
              <a:rPr lang="nl-NL" sz="3849" b="1" dirty="0" smtClean="0">
                <a:solidFill>
                  <a:schemeClr val="tx1"/>
                </a:solidFill>
                <a:latin typeface="+mj-lt"/>
              </a:rPr>
              <a:t>HET ANDERS</a:t>
            </a:r>
          </a:p>
          <a:p>
            <a:endParaRPr lang="nl-NL" sz="3849" b="1" dirty="0" err="1" smtClean="0">
              <a:solidFill>
                <a:schemeClr val="tx1"/>
              </a:solidFill>
              <a:latin typeface="+mj-lt"/>
            </a:endParaRPr>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78915362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p:cSld name="4_PAYOFF 2 PINK">
    <p:bg>
      <p:bgPr>
        <a:solidFill>
          <a:schemeClr val="accent3"/>
        </a:solidFill>
        <a:effectLst/>
      </p:bgPr>
    </p:bg>
    <p:spTree>
      <p:nvGrpSpPr>
        <p:cNvPr id="1" name=""/>
        <p:cNvGrpSpPr/>
        <p:nvPr/>
      </p:nvGrpSpPr>
      <p:grpSpPr>
        <a:xfrm>
          <a:off x="0" y="0"/>
          <a:ext cx="0" cy="0"/>
          <a:chOff x="0" y="0"/>
          <a:chExt cx="0" cy="0"/>
        </a:xfrm>
      </p:grpSpPr>
      <p:sp>
        <p:nvSpPr>
          <p:cNvPr id="6" name="TextBox 5"/>
          <p:cNvSpPr txBox="1"/>
          <p:nvPr/>
        </p:nvSpPr>
        <p:spPr>
          <a:xfrm>
            <a:off x="1355896" y="2151492"/>
            <a:ext cx="3490214" cy="373257"/>
          </a:xfrm>
          <a:prstGeom prst="rect">
            <a:avLst/>
          </a:prstGeom>
          <a:noFill/>
        </p:spPr>
        <p:txBody>
          <a:bodyPr wrap="square" lIns="48209" tIns="24105" rIns="48209" bIns="24105" rtlCol="0">
            <a:spAutoFit/>
          </a:bodyPr>
          <a:lstStyle/>
          <a:p>
            <a:r>
              <a:rPr lang="en-US" sz="2109" dirty="0" smtClean="0">
                <a:solidFill>
                  <a:schemeClr val="tx1"/>
                </a:solidFill>
                <a:latin typeface="+mj-lt"/>
              </a:rPr>
              <a:t>           MET</a:t>
            </a:r>
            <a:r>
              <a:rPr lang="en-US" sz="2109" baseline="0" dirty="0" smtClean="0">
                <a:solidFill>
                  <a:schemeClr val="tx1"/>
                </a:solidFill>
                <a:latin typeface="+mj-lt"/>
              </a:rPr>
              <a:t> ANDERE WOORDEN</a:t>
            </a:r>
            <a:endParaRPr lang="nl-NL" sz="2109" dirty="0" err="1" smtClean="0">
              <a:solidFill>
                <a:schemeClr val="tx1"/>
              </a:solidFill>
              <a:latin typeface="+mj-lt"/>
            </a:endParaRPr>
          </a:p>
        </p:txBody>
      </p:sp>
      <p:sp>
        <p:nvSpPr>
          <p:cNvPr id="7" name="TextBox 6"/>
          <p:cNvSpPr txBox="1"/>
          <p:nvPr/>
        </p:nvSpPr>
        <p:spPr>
          <a:xfrm>
            <a:off x="4114263" y="1848776"/>
            <a:ext cx="3916278" cy="1825706"/>
          </a:xfrm>
          <a:prstGeom prst="rect">
            <a:avLst/>
          </a:prstGeom>
          <a:noFill/>
        </p:spPr>
        <p:txBody>
          <a:bodyPr wrap="square" lIns="48209" tIns="24105" rIns="48209" bIns="24105" rtlCol="0">
            <a:spAutoFit/>
          </a:bodyPr>
          <a:lstStyle/>
          <a:p>
            <a:pPr lvl="0"/>
            <a:r>
              <a:rPr lang="nl-NL" sz="3849" b="1" dirty="0" smtClean="0">
                <a:solidFill>
                  <a:schemeClr val="tx1"/>
                </a:solidFill>
                <a:latin typeface="+mj-lt"/>
              </a:rPr>
              <a:t>	WE DOEN </a:t>
            </a:r>
          </a:p>
          <a:p>
            <a:pPr lvl="0"/>
            <a:r>
              <a:rPr lang="nl-NL" sz="3849" b="1" dirty="0" smtClean="0">
                <a:solidFill>
                  <a:schemeClr val="tx1"/>
                </a:solidFill>
                <a:latin typeface="+mj-lt"/>
              </a:rPr>
              <a:t>HET ANDERS</a:t>
            </a:r>
          </a:p>
          <a:p>
            <a:endParaRPr lang="nl-NL" sz="3849" b="1" dirty="0" err="1" smtClean="0">
              <a:solidFill>
                <a:schemeClr val="tx1"/>
              </a:solidFill>
              <a:latin typeface="+mj-lt"/>
            </a:endParaRPr>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426061498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Vergelijking">
    <p:spTree>
      <p:nvGrpSpPr>
        <p:cNvPr id="1" name=""/>
        <p:cNvGrpSpPr/>
        <p:nvPr/>
      </p:nvGrpSpPr>
      <p:grpSpPr>
        <a:xfrm>
          <a:off x="0" y="0"/>
          <a:ext cx="0" cy="0"/>
          <a:chOff x="0" y="0"/>
          <a:chExt cx="0" cy="0"/>
        </a:xfrm>
      </p:grpSpPr>
      <p:sp>
        <p:nvSpPr>
          <p:cNvPr id="7" name="Date Placeholder 6"/>
          <p:cNvSpPr>
            <a:spLocks noGrp="1"/>
          </p:cNvSpPr>
          <p:nvPr>
            <p:ph type="dt" sz="half" idx="10"/>
          </p:nvPr>
        </p:nvSpPr>
        <p:spPr/>
        <p:txBody>
          <a:bodyPr/>
          <a:lstStyle/>
          <a:p>
            <a:fld id="{DA73B474-0AB7-8846-BA6A-67033A8CF4FA}" type="datetime1">
              <a:rPr lang="en-US" smtClean="0"/>
              <a:t>31-May-18</a:t>
            </a:fld>
            <a:endParaRPr lang="nl-NL"/>
          </a:p>
        </p:txBody>
      </p:sp>
      <p:sp>
        <p:nvSpPr>
          <p:cNvPr id="8" name="Footer Placeholder 7"/>
          <p:cNvSpPr>
            <a:spLocks noGrp="1"/>
          </p:cNvSpPr>
          <p:nvPr>
            <p:ph type="ftr" sz="quarter" idx="11"/>
          </p:nvPr>
        </p:nvSpPr>
        <p:spPr/>
        <p:txBody>
          <a:bodyPr/>
          <a:lstStyle/>
          <a:p>
            <a:r>
              <a:rPr lang="nl-NL" dirty="0" smtClean="0"/>
              <a:t>50 </a:t>
            </a:r>
            <a:r>
              <a:rPr lang="nl-NL" dirty="0" err="1" smtClean="0"/>
              <a:t>Shades</a:t>
            </a:r>
            <a:r>
              <a:rPr lang="nl-NL" dirty="0" smtClean="0"/>
              <a:t> of Data</a:t>
            </a:r>
            <a:endParaRPr lang="nl-NL" dirty="0"/>
          </a:p>
        </p:txBody>
      </p:sp>
      <p:sp>
        <p:nvSpPr>
          <p:cNvPr id="9" name="Slide Number Placeholder 8"/>
          <p:cNvSpPr>
            <a:spLocks noGrp="1"/>
          </p:cNvSpPr>
          <p:nvPr>
            <p:ph type="sldNum" sz="quarter" idx="12"/>
          </p:nvPr>
        </p:nvSpPr>
        <p:spPr/>
        <p:txBody>
          <a:bodyPr/>
          <a:lstStyle/>
          <a:p>
            <a:fld id="{14F1411D-0280-154F-AEAC-4C20B7AA46B2}" type="slidenum">
              <a:rPr lang="nl-NL" smtClean="0"/>
              <a:t>‹#›</a:t>
            </a:fld>
            <a:endParaRPr lang="nl-NL"/>
          </a:p>
        </p:txBody>
      </p:sp>
      <p:sp>
        <p:nvSpPr>
          <p:cNvPr id="10" name="Title 1"/>
          <p:cNvSpPr>
            <a:spLocks noGrp="1"/>
          </p:cNvSpPr>
          <p:nvPr>
            <p:ph type="title" hasCustomPrompt="1"/>
          </p:nvPr>
        </p:nvSpPr>
        <p:spPr>
          <a:xfrm>
            <a:off x="719999" y="288000"/>
            <a:ext cx="6624000" cy="504000"/>
          </a:xfrm>
        </p:spPr>
        <p:txBody>
          <a:bodyPr/>
          <a:lstStyle/>
          <a:p>
            <a:r>
              <a:rPr lang="nl-NL" dirty="0" smtClean="0"/>
              <a:t>TITELSTIJL VAN MODEL BEWERKEN</a:t>
            </a:r>
            <a:endParaRPr lang="en-US" dirty="0"/>
          </a:p>
        </p:txBody>
      </p:sp>
      <p:sp>
        <p:nvSpPr>
          <p:cNvPr id="11" name="Content Placeholder 2"/>
          <p:cNvSpPr>
            <a:spLocks noGrp="1"/>
          </p:cNvSpPr>
          <p:nvPr>
            <p:ph idx="1"/>
          </p:nvPr>
        </p:nvSpPr>
        <p:spPr>
          <a:xfrm>
            <a:off x="720003" y="1224000"/>
            <a:ext cx="3744993" cy="349199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Text Placeholder 2"/>
          <p:cNvSpPr>
            <a:spLocks noGrp="1"/>
          </p:cNvSpPr>
          <p:nvPr>
            <p:ph type="body" idx="13"/>
          </p:nvPr>
        </p:nvSpPr>
        <p:spPr>
          <a:xfrm>
            <a:off x="719998" y="936000"/>
            <a:ext cx="3744995" cy="288000"/>
          </a:xfrm>
        </p:spPr>
        <p:txBody>
          <a:bodyPr anchor="t" anchorCtr="0"/>
          <a:lstStyle>
            <a:lvl1pPr marL="0" indent="0">
              <a:buNone/>
              <a:defRPr sz="15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13" name="Content Placeholder 2"/>
          <p:cNvSpPr>
            <a:spLocks noGrp="1"/>
          </p:cNvSpPr>
          <p:nvPr>
            <p:ph idx="14"/>
          </p:nvPr>
        </p:nvSpPr>
        <p:spPr>
          <a:xfrm>
            <a:off x="4679007" y="1224000"/>
            <a:ext cx="3744993" cy="349199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4" name="Text Placeholder 2"/>
          <p:cNvSpPr>
            <a:spLocks noGrp="1"/>
          </p:cNvSpPr>
          <p:nvPr>
            <p:ph type="body" idx="15"/>
          </p:nvPr>
        </p:nvSpPr>
        <p:spPr>
          <a:xfrm>
            <a:off x="4679004" y="936000"/>
            <a:ext cx="3744995" cy="288000"/>
          </a:xfrm>
        </p:spPr>
        <p:txBody>
          <a:bodyPr anchor="t" anchorCtr="0"/>
          <a:lstStyle>
            <a:lvl1pPr marL="0" indent="0">
              <a:buNone/>
              <a:defRPr sz="15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Tree>
    <p:extLst>
      <p:ext uri="{BB962C8B-B14F-4D97-AF65-F5344CB8AC3E}">
        <p14:creationId xmlns:p14="http://schemas.microsoft.com/office/powerpoint/2010/main" val="1473897692"/>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p:cSld name="1_PAYOFF 2 PINK">
    <p:bg>
      <p:bgPr>
        <a:solidFill>
          <a:schemeClr val="accent2"/>
        </a:solidFill>
        <a:effectLst/>
      </p:bgPr>
    </p:bg>
    <p:spTree>
      <p:nvGrpSpPr>
        <p:cNvPr id="1" name=""/>
        <p:cNvGrpSpPr/>
        <p:nvPr/>
      </p:nvGrpSpPr>
      <p:grpSpPr>
        <a:xfrm>
          <a:off x="0" y="0"/>
          <a:ext cx="0" cy="0"/>
          <a:chOff x="0" y="0"/>
          <a:chExt cx="0" cy="0"/>
        </a:xfrm>
      </p:grpSpPr>
      <p:sp>
        <p:nvSpPr>
          <p:cNvPr id="6" name="TextBox 5"/>
          <p:cNvSpPr txBox="1"/>
          <p:nvPr/>
        </p:nvSpPr>
        <p:spPr>
          <a:xfrm>
            <a:off x="1355896" y="2151492"/>
            <a:ext cx="3490214" cy="373257"/>
          </a:xfrm>
          <a:prstGeom prst="rect">
            <a:avLst/>
          </a:prstGeom>
          <a:noFill/>
        </p:spPr>
        <p:txBody>
          <a:bodyPr wrap="square" lIns="48209" tIns="24105" rIns="48209" bIns="24105" rtlCol="0">
            <a:spAutoFit/>
          </a:bodyPr>
          <a:lstStyle/>
          <a:p>
            <a:r>
              <a:rPr lang="en-US" sz="2109" dirty="0" smtClean="0">
                <a:solidFill>
                  <a:schemeClr val="tx1"/>
                </a:solidFill>
                <a:latin typeface="+mj-lt"/>
              </a:rPr>
              <a:t>           MET</a:t>
            </a:r>
            <a:r>
              <a:rPr lang="en-US" sz="2109" baseline="0" dirty="0" smtClean="0">
                <a:solidFill>
                  <a:schemeClr val="tx1"/>
                </a:solidFill>
                <a:latin typeface="+mj-lt"/>
              </a:rPr>
              <a:t> ANDERE WOORDEN</a:t>
            </a:r>
            <a:endParaRPr lang="nl-NL" sz="2109" dirty="0" err="1" smtClean="0">
              <a:solidFill>
                <a:schemeClr val="tx1"/>
              </a:solidFill>
              <a:latin typeface="+mj-lt"/>
            </a:endParaRPr>
          </a:p>
        </p:txBody>
      </p:sp>
      <p:sp>
        <p:nvSpPr>
          <p:cNvPr id="7" name="TextBox 6"/>
          <p:cNvSpPr txBox="1"/>
          <p:nvPr/>
        </p:nvSpPr>
        <p:spPr>
          <a:xfrm>
            <a:off x="4114263" y="1848776"/>
            <a:ext cx="3916278" cy="1825706"/>
          </a:xfrm>
          <a:prstGeom prst="rect">
            <a:avLst/>
          </a:prstGeom>
          <a:noFill/>
        </p:spPr>
        <p:txBody>
          <a:bodyPr wrap="square" lIns="48209" tIns="24105" rIns="48209" bIns="24105" rtlCol="0">
            <a:spAutoFit/>
          </a:bodyPr>
          <a:lstStyle/>
          <a:p>
            <a:pPr lvl="0"/>
            <a:r>
              <a:rPr lang="nl-NL" sz="3849" b="1" dirty="0" smtClean="0">
                <a:solidFill>
                  <a:schemeClr val="tx1"/>
                </a:solidFill>
                <a:latin typeface="+mj-lt"/>
              </a:rPr>
              <a:t>	WE DOEN </a:t>
            </a:r>
          </a:p>
          <a:p>
            <a:pPr lvl="0"/>
            <a:r>
              <a:rPr lang="nl-NL" sz="3849" b="1" dirty="0" smtClean="0">
                <a:solidFill>
                  <a:schemeClr val="tx1"/>
                </a:solidFill>
                <a:latin typeface="+mj-lt"/>
              </a:rPr>
              <a:t>HET ANDERS</a:t>
            </a:r>
          </a:p>
          <a:p>
            <a:endParaRPr lang="nl-NL" sz="3849" b="1" dirty="0" err="1" smtClean="0">
              <a:solidFill>
                <a:schemeClr val="tx1"/>
              </a:solidFill>
              <a:latin typeface="+mj-lt"/>
            </a:endParaRPr>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264736334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p:cSld name="PAYOFF 2 GREEN">
    <p:bg>
      <p:bgPr>
        <a:solidFill>
          <a:schemeClr val="accent1"/>
        </a:solidFill>
        <a:effectLst/>
      </p:bgPr>
    </p:bg>
    <p:spTree>
      <p:nvGrpSpPr>
        <p:cNvPr id="1" name=""/>
        <p:cNvGrpSpPr/>
        <p:nvPr/>
      </p:nvGrpSpPr>
      <p:grpSpPr>
        <a:xfrm>
          <a:off x="0" y="0"/>
          <a:ext cx="0" cy="0"/>
          <a:chOff x="0" y="0"/>
          <a:chExt cx="0" cy="0"/>
        </a:xfrm>
      </p:grpSpPr>
      <p:sp>
        <p:nvSpPr>
          <p:cNvPr id="6" name="TextBox 5"/>
          <p:cNvSpPr txBox="1"/>
          <p:nvPr/>
        </p:nvSpPr>
        <p:spPr>
          <a:xfrm>
            <a:off x="1355896" y="2151492"/>
            <a:ext cx="3490214" cy="373257"/>
          </a:xfrm>
          <a:prstGeom prst="rect">
            <a:avLst/>
          </a:prstGeom>
          <a:noFill/>
        </p:spPr>
        <p:txBody>
          <a:bodyPr wrap="square" lIns="48209" tIns="24105" rIns="48209" bIns="24105" rtlCol="0">
            <a:spAutoFit/>
          </a:bodyPr>
          <a:lstStyle/>
          <a:p>
            <a:r>
              <a:rPr lang="en-US" sz="2109" dirty="0" smtClean="0">
                <a:solidFill>
                  <a:schemeClr val="tx1"/>
                </a:solidFill>
                <a:latin typeface="+mj-lt"/>
              </a:rPr>
              <a:t>           MET</a:t>
            </a:r>
            <a:r>
              <a:rPr lang="en-US" sz="2109" baseline="0" dirty="0" smtClean="0">
                <a:solidFill>
                  <a:schemeClr val="tx1"/>
                </a:solidFill>
                <a:latin typeface="+mj-lt"/>
              </a:rPr>
              <a:t> ANDERE WOORDEN</a:t>
            </a:r>
            <a:endParaRPr lang="nl-NL" sz="2109" dirty="0" err="1" smtClean="0">
              <a:solidFill>
                <a:schemeClr val="tx1"/>
              </a:solidFill>
              <a:latin typeface="+mj-lt"/>
            </a:endParaRPr>
          </a:p>
        </p:txBody>
      </p:sp>
      <p:sp>
        <p:nvSpPr>
          <p:cNvPr id="7" name="TextBox 6"/>
          <p:cNvSpPr txBox="1"/>
          <p:nvPr/>
        </p:nvSpPr>
        <p:spPr>
          <a:xfrm>
            <a:off x="4114263" y="1848776"/>
            <a:ext cx="3916278" cy="1825706"/>
          </a:xfrm>
          <a:prstGeom prst="rect">
            <a:avLst/>
          </a:prstGeom>
          <a:noFill/>
        </p:spPr>
        <p:txBody>
          <a:bodyPr wrap="square" lIns="48209" tIns="24105" rIns="48209" bIns="24105" rtlCol="0">
            <a:spAutoFit/>
          </a:bodyPr>
          <a:lstStyle/>
          <a:p>
            <a:pPr lvl="0"/>
            <a:r>
              <a:rPr lang="nl-NL" sz="3849" b="1" dirty="0" smtClean="0">
                <a:solidFill>
                  <a:schemeClr val="tx1"/>
                </a:solidFill>
                <a:latin typeface="+mj-lt"/>
              </a:rPr>
              <a:t>	WE DOEN </a:t>
            </a:r>
          </a:p>
          <a:p>
            <a:pPr lvl="0"/>
            <a:r>
              <a:rPr lang="nl-NL" sz="3849" b="1" dirty="0" smtClean="0">
                <a:solidFill>
                  <a:schemeClr val="tx1"/>
                </a:solidFill>
                <a:latin typeface="+mj-lt"/>
              </a:rPr>
              <a:t>HET ANDERS</a:t>
            </a:r>
          </a:p>
          <a:p>
            <a:endParaRPr lang="nl-NL" sz="3849" b="1" dirty="0" err="1" smtClean="0">
              <a:solidFill>
                <a:schemeClr val="tx1"/>
              </a:solidFill>
              <a:latin typeface="+mj-lt"/>
            </a:endParaRPr>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2357061151"/>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p:cSld name="1_PAYOFF 2 GREEN">
    <p:bg>
      <p:bgPr>
        <a:solidFill>
          <a:srgbClr val="00A9C7"/>
        </a:solidFill>
        <a:effectLst/>
      </p:bgPr>
    </p:bg>
    <p:spTree>
      <p:nvGrpSpPr>
        <p:cNvPr id="1" name=""/>
        <p:cNvGrpSpPr/>
        <p:nvPr/>
      </p:nvGrpSpPr>
      <p:grpSpPr>
        <a:xfrm>
          <a:off x="0" y="0"/>
          <a:ext cx="0" cy="0"/>
          <a:chOff x="0" y="0"/>
          <a:chExt cx="0" cy="0"/>
        </a:xfrm>
      </p:grpSpPr>
      <p:sp>
        <p:nvSpPr>
          <p:cNvPr id="6" name="TextBox 5"/>
          <p:cNvSpPr txBox="1"/>
          <p:nvPr/>
        </p:nvSpPr>
        <p:spPr>
          <a:xfrm>
            <a:off x="1355896" y="2151492"/>
            <a:ext cx="3490214" cy="373257"/>
          </a:xfrm>
          <a:prstGeom prst="rect">
            <a:avLst/>
          </a:prstGeom>
          <a:noFill/>
        </p:spPr>
        <p:txBody>
          <a:bodyPr wrap="square" lIns="48209" tIns="24105" rIns="48209" bIns="24105" rtlCol="0">
            <a:spAutoFit/>
          </a:bodyPr>
          <a:lstStyle/>
          <a:p>
            <a:r>
              <a:rPr lang="en-US" sz="2109" dirty="0" smtClean="0">
                <a:solidFill>
                  <a:schemeClr val="tx1"/>
                </a:solidFill>
                <a:latin typeface="+mj-lt"/>
              </a:rPr>
              <a:t>           MET</a:t>
            </a:r>
            <a:r>
              <a:rPr lang="en-US" sz="2109" baseline="0" dirty="0" smtClean="0">
                <a:solidFill>
                  <a:schemeClr val="tx1"/>
                </a:solidFill>
                <a:latin typeface="+mj-lt"/>
              </a:rPr>
              <a:t> ANDERE WOORDEN</a:t>
            </a:r>
            <a:endParaRPr lang="nl-NL" sz="2109" dirty="0" err="1" smtClean="0">
              <a:solidFill>
                <a:schemeClr val="tx1"/>
              </a:solidFill>
              <a:latin typeface="+mj-lt"/>
            </a:endParaRPr>
          </a:p>
        </p:txBody>
      </p:sp>
      <p:sp>
        <p:nvSpPr>
          <p:cNvPr id="7" name="TextBox 6"/>
          <p:cNvSpPr txBox="1"/>
          <p:nvPr/>
        </p:nvSpPr>
        <p:spPr>
          <a:xfrm>
            <a:off x="4114263" y="1848776"/>
            <a:ext cx="3916278" cy="1825706"/>
          </a:xfrm>
          <a:prstGeom prst="rect">
            <a:avLst/>
          </a:prstGeom>
          <a:noFill/>
        </p:spPr>
        <p:txBody>
          <a:bodyPr wrap="square" lIns="48209" tIns="24105" rIns="48209" bIns="24105" rtlCol="0">
            <a:spAutoFit/>
          </a:bodyPr>
          <a:lstStyle/>
          <a:p>
            <a:pPr lvl="0"/>
            <a:r>
              <a:rPr lang="nl-NL" sz="3849" b="1" dirty="0" smtClean="0">
                <a:solidFill>
                  <a:schemeClr val="tx1"/>
                </a:solidFill>
                <a:latin typeface="+mj-lt"/>
              </a:rPr>
              <a:t>	WE DOEN </a:t>
            </a:r>
          </a:p>
          <a:p>
            <a:pPr lvl="0"/>
            <a:r>
              <a:rPr lang="nl-NL" sz="3849" b="1" dirty="0" smtClean="0">
                <a:solidFill>
                  <a:schemeClr val="tx1"/>
                </a:solidFill>
                <a:latin typeface="+mj-lt"/>
              </a:rPr>
              <a:t>HET ANDERS</a:t>
            </a:r>
          </a:p>
          <a:p>
            <a:endParaRPr lang="nl-NL" sz="3849" b="1" dirty="0" err="1" smtClean="0">
              <a:solidFill>
                <a:schemeClr val="tx1"/>
              </a:solidFill>
              <a:latin typeface="+mj-lt"/>
            </a:endParaRPr>
          </a:p>
        </p:txBody>
      </p:sp>
      <p:pic>
        <p:nvPicPr>
          <p:cNvPr id="12" name="Pictur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2829514691"/>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p:cSld name="PAYOFF 2 ZWART">
    <p:bg>
      <p:bgPr>
        <a:solidFill>
          <a:schemeClr val="bg1"/>
        </a:solidFill>
        <a:effectLst/>
      </p:bgPr>
    </p:bg>
    <p:spTree>
      <p:nvGrpSpPr>
        <p:cNvPr id="1" name=""/>
        <p:cNvGrpSpPr/>
        <p:nvPr/>
      </p:nvGrpSpPr>
      <p:grpSpPr>
        <a:xfrm>
          <a:off x="0" y="0"/>
          <a:ext cx="0" cy="0"/>
          <a:chOff x="0" y="0"/>
          <a:chExt cx="0" cy="0"/>
        </a:xfrm>
      </p:grpSpPr>
      <p:sp>
        <p:nvSpPr>
          <p:cNvPr id="7" name="TextBox 6"/>
          <p:cNvSpPr txBox="1"/>
          <p:nvPr/>
        </p:nvSpPr>
        <p:spPr>
          <a:xfrm>
            <a:off x="1355896" y="2151492"/>
            <a:ext cx="3490214" cy="373257"/>
          </a:xfrm>
          <a:prstGeom prst="rect">
            <a:avLst/>
          </a:prstGeom>
          <a:noFill/>
        </p:spPr>
        <p:txBody>
          <a:bodyPr wrap="square" lIns="48209" tIns="24105" rIns="48209" bIns="24105" rtlCol="0">
            <a:spAutoFit/>
          </a:bodyPr>
          <a:lstStyle/>
          <a:p>
            <a:r>
              <a:rPr lang="en-US" sz="2109" dirty="0" smtClean="0">
                <a:solidFill>
                  <a:schemeClr val="tx1"/>
                </a:solidFill>
                <a:latin typeface="+mj-lt"/>
              </a:rPr>
              <a:t>           MET</a:t>
            </a:r>
            <a:r>
              <a:rPr lang="en-US" sz="2109" baseline="0" dirty="0" smtClean="0">
                <a:solidFill>
                  <a:schemeClr val="tx1"/>
                </a:solidFill>
                <a:latin typeface="+mj-lt"/>
              </a:rPr>
              <a:t> ANDERE WOORDEN</a:t>
            </a:r>
            <a:endParaRPr lang="nl-NL" sz="2109" dirty="0" err="1" smtClean="0">
              <a:solidFill>
                <a:schemeClr val="tx1"/>
              </a:solidFill>
              <a:latin typeface="+mj-lt"/>
            </a:endParaRPr>
          </a:p>
        </p:txBody>
      </p:sp>
      <p:sp>
        <p:nvSpPr>
          <p:cNvPr id="9" name="TextBox 8"/>
          <p:cNvSpPr txBox="1"/>
          <p:nvPr/>
        </p:nvSpPr>
        <p:spPr>
          <a:xfrm>
            <a:off x="4114263" y="1848776"/>
            <a:ext cx="3916278" cy="1825706"/>
          </a:xfrm>
          <a:prstGeom prst="rect">
            <a:avLst/>
          </a:prstGeom>
          <a:noFill/>
        </p:spPr>
        <p:txBody>
          <a:bodyPr wrap="square" lIns="48209" tIns="24105" rIns="48209" bIns="24105" rtlCol="0">
            <a:spAutoFit/>
          </a:bodyPr>
          <a:lstStyle/>
          <a:p>
            <a:pPr lvl="0"/>
            <a:r>
              <a:rPr lang="nl-NL" sz="3849" b="1" dirty="0" smtClean="0">
                <a:solidFill>
                  <a:schemeClr val="tx1"/>
                </a:solidFill>
                <a:latin typeface="+mj-lt"/>
              </a:rPr>
              <a:t>	WE DOEN </a:t>
            </a:r>
          </a:p>
          <a:p>
            <a:pPr lvl="0"/>
            <a:r>
              <a:rPr lang="nl-NL" sz="3849" b="1" dirty="0" smtClean="0">
                <a:solidFill>
                  <a:schemeClr val="tx1"/>
                </a:solidFill>
                <a:latin typeface="+mj-lt"/>
              </a:rPr>
              <a:t>HET ANDERS</a:t>
            </a:r>
          </a:p>
          <a:p>
            <a:endParaRPr lang="nl-NL" sz="3849" b="1" dirty="0" err="1" smtClean="0">
              <a:solidFill>
                <a:schemeClr val="tx1"/>
              </a:solidFill>
              <a:latin typeface="+mj-lt"/>
            </a:endParaRPr>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286360509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p:cSld name="END">
    <p:bg>
      <p:bgRef idx="1001">
        <a:schemeClr val="bg1"/>
      </p:bgRef>
    </p:bg>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01777" y="2264640"/>
            <a:ext cx="2022767" cy="637402"/>
          </a:xfrm>
          <a:prstGeom prst="rect">
            <a:avLst/>
          </a:prstGeom>
        </p:spPr>
      </p:pic>
    </p:spTree>
    <p:extLst>
      <p:ext uri="{BB962C8B-B14F-4D97-AF65-F5344CB8AC3E}">
        <p14:creationId xmlns:p14="http://schemas.microsoft.com/office/powerpoint/2010/main" val="2776662698"/>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p:cSld name="BLANCO AMIS">
    <p:bg>
      <p:bgPr>
        <a:solidFill>
          <a:schemeClr val="tx1"/>
        </a:solid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32834"/>
            <a:ext cx="989485" cy="311800"/>
          </a:xfrm>
          <a:prstGeom prst="rect">
            <a:avLst/>
          </a:prstGeom>
        </p:spPr>
      </p:pic>
    </p:spTree>
    <p:extLst>
      <p:ext uri="{BB962C8B-B14F-4D97-AF65-F5344CB8AC3E}">
        <p14:creationId xmlns:p14="http://schemas.microsoft.com/office/powerpoint/2010/main" val="378191550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Titel en object">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8100392" y="249492"/>
            <a:ext cx="925462" cy="378042"/>
          </a:xfrm>
          <a:prstGeom prst="rect">
            <a:avLst/>
          </a:prstGeom>
        </p:spPr>
        <p:txBody>
          <a:bodyPr lIns="154817" tIns="77409" rIns="154817" bIns="77409"/>
          <a:lstStyle/>
          <a:p>
            <a:fld id="{8C6C32FA-E44F-1241-B9B5-7B8834E103EA}" type="slidenum">
              <a:rPr lang="en-US" smtClean="0"/>
              <a:pPr/>
              <a:t>‹#›</a:t>
            </a:fld>
            <a:endParaRPr lang="en-US"/>
          </a:p>
        </p:txBody>
      </p:sp>
      <p:sp>
        <p:nvSpPr>
          <p:cNvPr id="2" name="Title 1"/>
          <p:cNvSpPr>
            <a:spLocks noGrp="1"/>
          </p:cNvSpPr>
          <p:nvPr>
            <p:ph type="title" hasCustomPrompt="1"/>
          </p:nvPr>
        </p:nvSpPr>
        <p:spPr>
          <a:xfrm>
            <a:off x="4007352" y="411510"/>
            <a:ext cx="4813120" cy="742500"/>
          </a:xfrm>
          <a:prstGeom prst="rect">
            <a:avLst/>
          </a:prstGeom>
        </p:spPr>
        <p:txBody>
          <a:bodyPr wrap="square" lIns="0" tIns="0" rIns="0" bIns="0" anchor="ctr" anchorCtr="0"/>
          <a:lstStyle>
            <a:lvl1pPr>
              <a:lnSpc>
                <a:spcPts val="2500"/>
              </a:lnSpc>
              <a:defRPr b="0" i="0">
                <a:latin typeface="Arial"/>
                <a:cs typeface="Arial"/>
              </a:defRPr>
            </a:lvl1pPr>
          </a:lstStyle>
          <a:p>
            <a:r>
              <a:rPr lang="nl-NL" smtClean="0"/>
              <a:t>Titel</a:t>
            </a:r>
            <a:endParaRPr lang="en-US" dirty="0"/>
          </a:p>
        </p:txBody>
      </p:sp>
      <p:sp>
        <p:nvSpPr>
          <p:cNvPr id="7" name="Content Placeholder 2"/>
          <p:cNvSpPr>
            <a:spLocks noGrp="1"/>
          </p:cNvSpPr>
          <p:nvPr>
            <p:ph idx="1" hasCustomPrompt="1"/>
          </p:nvPr>
        </p:nvSpPr>
        <p:spPr>
          <a:xfrm>
            <a:off x="457200" y="1329612"/>
            <a:ext cx="8211600" cy="3618402"/>
          </a:xfrm>
          <a:prstGeom prst="rect">
            <a:avLst/>
          </a:prstGeom>
        </p:spPr>
        <p:txBody>
          <a:bodyPr wrap="square" lIns="0" tIns="0" rIns="0" bIns="0">
            <a:normAutofit/>
          </a:bodyPr>
          <a:lstStyle>
            <a:lvl1pPr marL="240937" indent="-240937">
              <a:lnSpc>
                <a:spcPts val="1964"/>
              </a:lnSpc>
              <a:spcAft>
                <a:spcPts val="0"/>
              </a:spcAft>
              <a:defRPr sz="1687" b="0" i="0">
                <a:latin typeface="Arial" pitchFamily="34" charset="0"/>
                <a:cs typeface="Arial"/>
              </a:defRPr>
            </a:lvl1pPr>
            <a:lvl2pPr marL="483291" indent="-242354" algn="l">
              <a:buSzPct val="100000"/>
              <a:buFont typeface="Arial" pitchFamily="34" charset="0"/>
              <a:buChar char="–"/>
              <a:tabLst>
                <a:tab pos="880128" algn="l"/>
              </a:tabLst>
              <a:defRPr sz="1424" i="0" baseline="0">
                <a:latin typeface="Arial" pitchFamily="34" charset="0"/>
                <a:cs typeface="Arial" pitchFamily="34" charset="0"/>
              </a:defRPr>
            </a:lvl2pPr>
            <a:lvl3pPr marL="681710" indent="-188498">
              <a:buFont typeface="Arial" pitchFamily="34" charset="0"/>
              <a:buChar char="•"/>
              <a:defRPr sz="1055" baseline="0">
                <a:latin typeface="Arial" pitchFamily="34" charset="0"/>
              </a:defRPr>
            </a:lvl3pPr>
            <a:lvl4pPr marL="894301" indent="-199836">
              <a:buFont typeface="Arial" pitchFamily="34" charset="0"/>
              <a:buChar char="–"/>
              <a:defRPr sz="1055" baseline="0">
                <a:latin typeface="Arial" pitchFamily="34" charset="0"/>
              </a:defRPr>
            </a:lvl4pPr>
            <a:lvl5pPr marL="589586" indent="-192749">
              <a:buFont typeface="Arial" pitchFamily="34" charset="0"/>
              <a:buChar char="•"/>
              <a:defRPr/>
            </a:lvl5pPr>
          </a:lstStyle>
          <a:p>
            <a:r>
              <a:rPr lang="nl-NL" smtClean="0"/>
              <a:t>Xxxx</a:t>
            </a:r>
          </a:p>
          <a:p>
            <a:pPr lvl="1"/>
            <a:r>
              <a:rPr lang="nl-NL" sz="1266" smtClean="0"/>
              <a:t>Xxxx</a:t>
            </a:r>
          </a:p>
          <a:p>
            <a:pPr lvl="2"/>
            <a:r>
              <a:rPr lang="nl-NL" sz="1266" smtClean="0"/>
              <a:t>Xxx</a:t>
            </a:r>
          </a:p>
          <a:p>
            <a:pPr lvl="3"/>
            <a:r>
              <a:rPr lang="nl-NL" sz="1266" smtClean="0"/>
              <a:t>Xxxxx</a:t>
            </a:r>
          </a:p>
        </p:txBody>
      </p:sp>
    </p:spTree>
    <p:extLst>
      <p:ext uri="{BB962C8B-B14F-4D97-AF65-F5344CB8AC3E}">
        <p14:creationId xmlns:p14="http://schemas.microsoft.com/office/powerpoint/2010/main" val="3742279092"/>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ee kolommen met afbeeldingen">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720000" y="792000"/>
            <a:ext cx="3744000" cy="1584000"/>
          </a:xfrm>
          <a:solidFill>
            <a:schemeClr val="bg1">
              <a:lumMod val="85000"/>
            </a:schemeClr>
          </a:solidFill>
        </p:spPr>
        <p:txBody>
          <a:bodyPr lIns="360000" tIns="360000"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smtClean="0"/>
              <a:t>Click icon to add picture</a:t>
            </a:r>
            <a:endParaRPr lang="en-US" dirty="0"/>
          </a:p>
        </p:txBody>
      </p:sp>
      <p:sp>
        <p:nvSpPr>
          <p:cNvPr id="5" name="Date Placeholder 4"/>
          <p:cNvSpPr>
            <a:spLocks noGrp="1"/>
          </p:cNvSpPr>
          <p:nvPr>
            <p:ph type="dt" sz="half" idx="10"/>
          </p:nvPr>
        </p:nvSpPr>
        <p:spPr/>
        <p:txBody>
          <a:bodyPr/>
          <a:lstStyle/>
          <a:p>
            <a:fld id="{56BA50C8-7311-E14C-816D-7251E320C8DC}" type="datetime1">
              <a:rPr lang="en-US" smtClean="0"/>
              <a:t>31-May-18</a:t>
            </a:fld>
            <a:endParaRPr lang="nl-NL"/>
          </a:p>
        </p:txBody>
      </p:sp>
      <p:sp>
        <p:nvSpPr>
          <p:cNvPr id="6" name="Footer Placeholder 5"/>
          <p:cNvSpPr>
            <a:spLocks noGrp="1"/>
          </p:cNvSpPr>
          <p:nvPr>
            <p:ph type="ftr" sz="quarter" idx="11"/>
          </p:nvPr>
        </p:nvSpPr>
        <p:spPr/>
        <p:txBody>
          <a:bodyPr/>
          <a:lstStyle/>
          <a:p>
            <a:r>
              <a:rPr lang="nl-NL" dirty="0" smtClean="0"/>
              <a:t>50 </a:t>
            </a:r>
            <a:r>
              <a:rPr lang="nl-NL" dirty="0" err="1" smtClean="0"/>
              <a:t>Shades</a:t>
            </a:r>
            <a:r>
              <a:rPr lang="nl-NL" dirty="0" smtClean="0"/>
              <a:t> of Data</a:t>
            </a:r>
            <a:endParaRPr lang="nl-NL" dirty="0"/>
          </a:p>
        </p:txBody>
      </p:sp>
      <p:sp>
        <p:nvSpPr>
          <p:cNvPr id="7" name="Slide Number Placeholder 6"/>
          <p:cNvSpPr>
            <a:spLocks noGrp="1"/>
          </p:cNvSpPr>
          <p:nvPr>
            <p:ph type="sldNum" sz="quarter" idx="12"/>
          </p:nvPr>
        </p:nvSpPr>
        <p:spPr/>
        <p:txBody>
          <a:bodyPr/>
          <a:lstStyle/>
          <a:p>
            <a:fld id="{14F1411D-0280-154F-AEAC-4C20B7AA46B2}" type="slidenum">
              <a:rPr lang="nl-NL" smtClean="0"/>
              <a:t>‹#›</a:t>
            </a:fld>
            <a:endParaRPr lang="nl-NL"/>
          </a:p>
        </p:txBody>
      </p:sp>
      <p:sp>
        <p:nvSpPr>
          <p:cNvPr id="8" name="Title 1"/>
          <p:cNvSpPr>
            <a:spLocks noGrp="1"/>
          </p:cNvSpPr>
          <p:nvPr>
            <p:ph type="title" hasCustomPrompt="1"/>
          </p:nvPr>
        </p:nvSpPr>
        <p:spPr>
          <a:xfrm>
            <a:off x="720000" y="288000"/>
            <a:ext cx="6623999" cy="503999"/>
          </a:xfrm>
        </p:spPr>
        <p:txBody>
          <a:bodyPr anchor="ctr" anchorCtr="0"/>
          <a:lstStyle>
            <a:lvl1pPr>
              <a:defRPr sz="1800"/>
            </a:lvl1pPr>
          </a:lstStyle>
          <a:p>
            <a:r>
              <a:rPr lang="nl-NL" dirty="0" smtClean="0"/>
              <a:t>TITELSTIJL VAN MODEL BEWERKEN</a:t>
            </a:r>
            <a:endParaRPr lang="en-US" dirty="0"/>
          </a:p>
        </p:txBody>
      </p:sp>
      <p:sp>
        <p:nvSpPr>
          <p:cNvPr id="9" name="Picture Placeholder 2"/>
          <p:cNvSpPr>
            <a:spLocks noGrp="1" noChangeAspect="1"/>
          </p:cNvSpPr>
          <p:nvPr>
            <p:ph type="pic" idx="13"/>
          </p:nvPr>
        </p:nvSpPr>
        <p:spPr>
          <a:xfrm>
            <a:off x="4680000" y="792000"/>
            <a:ext cx="3744000" cy="1584000"/>
          </a:xfrm>
          <a:solidFill>
            <a:schemeClr val="bg1">
              <a:lumMod val="85000"/>
            </a:schemeClr>
          </a:solidFill>
        </p:spPr>
        <p:txBody>
          <a:bodyPr lIns="360000" tIns="360000"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smtClean="0"/>
              <a:t>Click icon to add picture</a:t>
            </a:r>
            <a:endParaRPr lang="en-US" dirty="0"/>
          </a:p>
        </p:txBody>
      </p:sp>
      <p:sp>
        <p:nvSpPr>
          <p:cNvPr id="10" name="Content Placeholder 2"/>
          <p:cNvSpPr>
            <a:spLocks noGrp="1"/>
          </p:cNvSpPr>
          <p:nvPr>
            <p:ph idx="14"/>
          </p:nvPr>
        </p:nvSpPr>
        <p:spPr>
          <a:xfrm>
            <a:off x="720003" y="2700000"/>
            <a:ext cx="3743997" cy="2016000"/>
          </a:xfrm>
        </p:spPr>
        <p:txBody>
          <a:bodyPr/>
          <a:lstStyle>
            <a:lvl1pPr>
              <a:defRPr sz="1300"/>
            </a:lvl1pPr>
            <a:lvl2pPr>
              <a:defRPr sz="1300"/>
            </a:lvl2pPr>
            <a:lvl3pPr>
              <a:defRPr sz="1300"/>
            </a:lvl3pPr>
            <a:lvl4pPr>
              <a:defRPr sz="1300"/>
            </a:lvl4pPr>
            <a:lvl5pPr>
              <a:defRPr sz="13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Text Placeholder 2"/>
          <p:cNvSpPr>
            <a:spLocks noGrp="1"/>
          </p:cNvSpPr>
          <p:nvPr>
            <p:ph type="body" idx="16"/>
          </p:nvPr>
        </p:nvSpPr>
        <p:spPr>
          <a:xfrm>
            <a:off x="719998" y="2448000"/>
            <a:ext cx="3744000" cy="252000"/>
          </a:xfrm>
        </p:spPr>
        <p:txBody>
          <a:bodyPr anchor="t" anchorCtr="0"/>
          <a:lstStyle>
            <a:lvl1pPr marL="0" indent="0">
              <a:buNone/>
              <a:defRPr sz="13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13" name="Content Placeholder 2"/>
          <p:cNvSpPr>
            <a:spLocks noGrp="1"/>
          </p:cNvSpPr>
          <p:nvPr>
            <p:ph idx="17"/>
          </p:nvPr>
        </p:nvSpPr>
        <p:spPr>
          <a:xfrm>
            <a:off x="4680005" y="2700000"/>
            <a:ext cx="3743997" cy="2016000"/>
          </a:xfrm>
        </p:spPr>
        <p:txBody>
          <a:bodyPr/>
          <a:lstStyle>
            <a:lvl1pPr>
              <a:defRPr sz="1300"/>
            </a:lvl1pPr>
            <a:lvl2pPr>
              <a:defRPr sz="1300"/>
            </a:lvl2pPr>
            <a:lvl3pPr>
              <a:defRPr sz="1300"/>
            </a:lvl3pPr>
            <a:lvl4pPr>
              <a:defRPr sz="1300"/>
            </a:lvl4pPr>
            <a:lvl5pPr>
              <a:defRPr sz="13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4" name="Text Placeholder 2"/>
          <p:cNvSpPr>
            <a:spLocks noGrp="1"/>
          </p:cNvSpPr>
          <p:nvPr>
            <p:ph type="body" idx="18"/>
          </p:nvPr>
        </p:nvSpPr>
        <p:spPr>
          <a:xfrm>
            <a:off x="4680000" y="2448000"/>
            <a:ext cx="3744000" cy="252000"/>
          </a:xfrm>
        </p:spPr>
        <p:txBody>
          <a:bodyPr anchor="t" anchorCtr="0"/>
          <a:lstStyle>
            <a:lvl1pPr marL="0" indent="0">
              <a:buNone/>
              <a:defRPr sz="13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Tree>
    <p:extLst>
      <p:ext uri="{BB962C8B-B14F-4D97-AF65-F5344CB8AC3E}">
        <p14:creationId xmlns:p14="http://schemas.microsoft.com/office/powerpoint/2010/main" val="18843469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Quote">
    <p:spTree>
      <p:nvGrpSpPr>
        <p:cNvPr id="1" name=""/>
        <p:cNvGrpSpPr/>
        <p:nvPr/>
      </p:nvGrpSpPr>
      <p:grpSpPr>
        <a:xfrm>
          <a:off x="0" y="0"/>
          <a:ext cx="0" cy="0"/>
          <a:chOff x="0" y="0"/>
          <a:chExt cx="0" cy="0"/>
        </a:xfrm>
      </p:grpSpPr>
      <p:sp>
        <p:nvSpPr>
          <p:cNvPr id="10" name="Rectangle 9"/>
          <p:cNvSpPr/>
          <p:nvPr userDrawn="1"/>
        </p:nvSpPr>
        <p:spPr>
          <a:xfrm>
            <a:off x="0" y="812800"/>
            <a:ext cx="9144000" cy="3352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966716"/>
            <a:ext cx="9144000" cy="176784"/>
          </a:xfrm>
          <a:prstGeom prst="rect">
            <a:avLst/>
          </a:prstGeom>
        </p:spPr>
      </p:pic>
      <p:sp>
        <p:nvSpPr>
          <p:cNvPr id="2" name="Title 1"/>
          <p:cNvSpPr>
            <a:spLocks noGrp="1"/>
          </p:cNvSpPr>
          <p:nvPr>
            <p:ph type="title" hasCustomPrompt="1"/>
          </p:nvPr>
        </p:nvSpPr>
        <p:spPr>
          <a:xfrm>
            <a:off x="720001" y="1115998"/>
            <a:ext cx="7703999" cy="2520000"/>
          </a:xfrm>
        </p:spPr>
        <p:txBody>
          <a:bodyPr anchor="t" anchorCtr="0"/>
          <a:lstStyle>
            <a:lvl1pPr>
              <a:lnSpc>
                <a:spcPct val="105000"/>
              </a:lnSpc>
              <a:defRPr sz="3000">
                <a:solidFill>
                  <a:schemeClr val="bg1"/>
                </a:solidFill>
              </a:defRPr>
            </a:lvl1pPr>
          </a:lstStyle>
          <a:p>
            <a:r>
              <a:rPr lang="nl-NL" noProof="0" dirty="0" smtClean="0"/>
              <a:t>CLICK TO EDIT MASTER TITLE STYLE</a:t>
            </a:r>
            <a:endParaRPr lang="nl-NL" noProof="0" dirty="0"/>
          </a:p>
        </p:txBody>
      </p:sp>
      <p:sp>
        <p:nvSpPr>
          <p:cNvPr id="5" name="Date Placeholder 4"/>
          <p:cNvSpPr>
            <a:spLocks noGrp="1"/>
          </p:cNvSpPr>
          <p:nvPr>
            <p:ph type="dt" sz="half" idx="10"/>
          </p:nvPr>
        </p:nvSpPr>
        <p:spPr/>
        <p:txBody>
          <a:bodyPr/>
          <a:lstStyle/>
          <a:p>
            <a:fld id="{A9710CDB-38B1-8E43-A846-6FE3B07A872E}" type="datetime1">
              <a:rPr lang="en-US" noProof="0" smtClean="0"/>
              <a:t>31-May-18</a:t>
            </a:fld>
            <a:endParaRPr lang="nl-NL" noProof="0" dirty="0"/>
          </a:p>
        </p:txBody>
      </p:sp>
      <p:sp>
        <p:nvSpPr>
          <p:cNvPr id="6" name="Footer Placeholder 5"/>
          <p:cNvSpPr>
            <a:spLocks noGrp="1"/>
          </p:cNvSpPr>
          <p:nvPr>
            <p:ph type="ftr" sz="quarter" idx="11"/>
          </p:nvPr>
        </p:nvSpPr>
        <p:spPr/>
        <p:txBody>
          <a:bodyPr/>
          <a:lstStyle/>
          <a:p>
            <a:r>
              <a:rPr lang="nl-NL" noProof="0" dirty="0" smtClean="0"/>
              <a:t>50 </a:t>
            </a:r>
            <a:r>
              <a:rPr lang="nl-NL" noProof="0" dirty="0" err="1" smtClean="0"/>
              <a:t>Shades</a:t>
            </a:r>
            <a:r>
              <a:rPr lang="nl-NL" noProof="0" dirty="0" smtClean="0"/>
              <a:t> of Data</a:t>
            </a:r>
            <a:endParaRPr lang="nl-NL" noProof="0" dirty="0"/>
          </a:p>
        </p:txBody>
      </p:sp>
      <p:sp>
        <p:nvSpPr>
          <p:cNvPr id="7" name="Slide Number Placeholder 6"/>
          <p:cNvSpPr>
            <a:spLocks noGrp="1"/>
          </p:cNvSpPr>
          <p:nvPr>
            <p:ph type="sldNum" sz="quarter" idx="12"/>
          </p:nvPr>
        </p:nvSpPr>
        <p:spPr/>
        <p:txBody>
          <a:bodyPr/>
          <a:lstStyle/>
          <a:p>
            <a:fld id="{14F1411D-0280-154F-AEAC-4C20B7AA46B2}" type="slidenum">
              <a:rPr lang="nl-NL" noProof="0" smtClean="0"/>
              <a:t>‹#›</a:t>
            </a:fld>
            <a:endParaRPr lang="nl-NL" noProof="0" dirty="0"/>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8000" y="108000"/>
            <a:ext cx="2880360" cy="649224"/>
          </a:xfrm>
          <a:prstGeom prst="rect">
            <a:avLst/>
          </a:prstGeom>
        </p:spPr>
      </p:pic>
    </p:spTree>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jp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8.xml"/><Relationship Id="rId18" Type="http://schemas.openxmlformats.org/officeDocument/2006/relationships/slideLayout" Target="../slideLayouts/slideLayout33.xml"/><Relationship Id="rId26" Type="http://schemas.openxmlformats.org/officeDocument/2006/relationships/slideLayout" Target="../slideLayouts/slideLayout41.xml"/><Relationship Id="rId39" Type="http://schemas.openxmlformats.org/officeDocument/2006/relationships/slideLayout" Target="../slideLayouts/slideLayout54.xml"/><Relationship Id="rId21" Type="http://schemas.openxmlformats.org/officeDocument/2006/relationships/slideLayout" Target="../slideLayouts/slideLayout36.xml"/><Relationship Id="rId34" Type="http://schemas.openxmlformats.org/officeDocument/2006/relationships/slideLayout" Target="../slideLayouts/slideLayout49.xml"/><Relationship Id="rId42" Type="http://schemas.openxmlformats.org/officeDocument/2006/relationships/slideLayout" Target="../slideLayouts/slideLayout57.xml"/><Relationship Id="rId47" Type="http://schemas.openxmlformats.org/officeDocument/2006/relationships/slideLayout" Target="../slideLayouts/slideLayout62.xml"/><Relationship Id="rId50" Type="http://schemas.openxmlformats.org/officeDocument/2006/relationships/slideLayout" Target="../slideLayouts/slideLayout65.xml"/><Relationship Id="rId55" Type="http://schemas.openxmlformats.org/officeDocument/2006/relationships/slideLayout" Target="../slideLayouts/slideLayout70.xml"/><Relationship Id="rId63" Type="http://schemas.openxmlformats.org/officeDocument/2006/relationships/image" Target="../media/image5.png"/><Relationship Id="rId7" Type="http://schemas.openxmlformats.org/officeDocument/2006/relationships/slideLayout" Target="../slideLayouts/slideLayout22.xml"/><Relationship Id="rId2" Type="http://schemas.openxmlformats.org/officeDocument/2006/relationships/slideLayout" Target="../slideLayouts/slideLayout17.xml"/><Relationship Id="rId16" Type="http://schemas.openxmlformats.org/officeDocument/2006/relationships/slideLayout" Target="../slideLayouts/slideLayout31.xml"/><Relationship Id="rId29" Type="http://schemas.openxmlformats.org/officeDocument/2006/relationships/slideLayout" Target="../slideLayouts/slideLayout44.xml"/><Relationship Id="rId11" Type="http://schemas.openxmlformats.org/officeDocument/2006/relationships/slideLayout" Target="../slideLayouts/slideLayout26.xml"/><Relationship Id="rId24" Type="http://schemas.openxmlformats.org/officeDocument/2006/relationships/slideLayout" Target="../slideLayouts/slideLayout39.xml"/><Relationship Id="rId32" Type="http://schemas.openxmlformats.org/officeDocument/2006/relationships/slideLayout" Target="../slideLayouts/slideLayout47.xml"/><Relationship Id="rId37" Type="http://schemas.openxmlformats.org/officeDocument/2006/relationships/slideLayout" Target="../slideLayouts/slideLayout52.xml"/><Relationship Id="rId40" Type="http://schemas.openxmlformats.org/officeDocument/2006/relationships/slideLayout" Target="../slideLayouts/slideLayout55.xml"/><Relationship Id="rId45" Type="http://schemas.openxmlformats.org/officeDocument/2006/relationships/slideLayout" Target="../slideLayouts/slideLayout60.xml"/><Relationship Id="rId53" Type="http://schemas.openxmlformats.org/officeDocument/2006/relationships/slideLayout" Target="../slideLayouts/slideLayout68.xml"/><Relationship Id="rId58" Type="http://schemas.openxmlformats.org/officeDocument/2006/relationships/slideLayout" Target="../slideLayouts/slideLayout73.xml"/><Relationship Id="rId5" Type="http://schemas.openxmlformats.org/officeDocument/2006/relationships/slideLayout" Target="../slideLayouts/slideLayout20.xml"/><Relationship Id="rId61" Type="http://schemas.openxmlformats.org/officeDocument/2006/relationships/slideLayout" Target="../slideLayouts/slideLayout76.xml"/><Relationship Id="rId19" Type="http://schemas.openxmlformats.org/officeDocument/2006/relationships/slideLayout" Target="../slideLayouts/slideLayout34.xml"/><Relationship Id="rId14" Type="http://schemas.openxmlformats.org/officeDocument/2006/relationships/slideLayout" Target="../slideLayouts/slideLayout29.xml"/><Relationship Id="rId22" Type="http://schemas.openxmlformats.org/officeDocument/2006/relationships/slideLayout" Target="../slideLayouts/slideLayout37.xml"/><Relationship Id="rId27" Type="http://schemas.openxmlformats.org/officeDocument/2006/relationships/slideLayout" Target="../slideLayouts/slideLayout42.xml"/><Relationship Id="rId30" Type="http://schemas.openxmlformats.org/officeDocument/2006/relationships/slideLayout" Target="../slideLayouts/slideLayout45.xml"/><Relationship Id="rId35" Type="http://schemas.openxmlformats.org/officeDocument/2006/relationships/slideLayout" Target="../slideLayouts/slideLayout50.xml"/><Relationship Id="rId43" Type="http://schemas.openxmlformats.org/officeDocument/2006/relationships/slideLayout" Target="../slideLayouts/slideLayout58.xml"/><Relationship Id="rId48" Type="http://schemas.openxmlformats.org/officeDocument/2006/relationships/slideLayout" Target="../slideLayouts/slideLayout63.xml"/><Relationship Id="rId56" Type="http://schemas.openxmlformats.org/officeDocument/2006/relationships/slideLayout" Target="../slideLayouts/slideLayout71.xml"/><Relationship Id="rId64" Type="http://schemas.openxmlformats.org/officeDocument/2006/relationships/image" Target="../media/image6.png"/><Relationship Id="rId8" Type="http://schemas.openxmlformats.org/officeDocument/2006/relationships/slideLayout" Target="../slideLayouts/slideLayout23.xml"/><Relationship Id="rId51" Type="http://schemas.openxmlformats.org/officeDocument/2006/relationships/slideLayout" Target="../slideLayouts/slideLayout66.xml"/><Relationship Id="rId3" Type="http://schemas.openxmlformats.org/officeDocument/2006/relationships/slideLayout" Target="../slideLayouts/slideLayout18.xml"/><Relationship Id="rId12" Type="http://schemas.openxmlformats.org/officeDocument/2006/relationships/slideLayout" Target="../slideLayouts/slideLayout27.xml"/><Relationship Id="rId17" Type="http://schemas.openxmlformats.org/officeDocument/2006/relationships/slideLayout" Target="../slideLayouts/slideLayout32.xml"/><Relationship Id="rId25" Type="http://schemas.openxmlformats.org/officeDocument/2006/relationships/slideLayout" Target="../slideLayouts/slideLayout40.xml"/><Relationship Id="rId33" Type="http://schemas.openxmlformats.org/officeDocument/2006/relationships/slideLayout" Target="../slideLayouts/slideLayout48.xml"/><Relationship Id="rId38" Type="http://schemas.openxmlformats.org/officeDocument/2006/relationships/slideLayout" Target="../slideLayouts/slideLayout53.xml"/><Relationship Id="rId46" Type="http://schemas.openxmlformats.org/officeDocument/2006/relationships/slideLayout" Target="../slideLayouts/slideLayout61.xml"/><Relationship Id="rId59" Type="http://schemas.openxmlformats.org/officeDocument/2006/relationships/slideLayout" Target="../slideLayouts/slideLayout74.xml"/><Relationship Id="rId20" Type="http://schemas.openxmlformats.org/officeDocument/2006/relationships/slideLayout" Target="../slideLayouts/slideLayout35.xml"/><Relationship Id="rId41" Type="http://schemas.openxmlformats.org/officeDocument/2006/relationships/slideLayout" Target="../slideLayouts/slideLayout56.xml"/><Relationship Id="rId54" Type="http://schemas.openxmlformats.org/officeDocument/2006/relationships/slideLayout" Target="../slideLayouts/slideLayout69.xml"/><Relationship Id="rId62" Type="http://schemas.openxmlformats.org/officeDocument/2006/relationships/theme" Target="../theme/theme2.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5" Type="http://schemas.openxmlformats.org/officeDocument/2006/relationships/slideLayout" Target="../slideLayouts/slideLayout30.xml"/><Relationship Id="rId23" Type="http://schemas.openxmlformats.org/officeDocument/2006/relationships/slideLayout" Target="../slideLayouts/slideLayout38.xml"/><Relationship Id="rId28" Type="http://schemas.openxmlformats.org/officeDocument/2006/relationships/slideLayout" Target="../slideLayouts/slideLayout43.xml"/><Relationship Id="rId36" Type="http://schemas.openxmlformats.org/officeDocument/2006/relationships/slideLayout" Target="../slideLayouts/slideLayout51.xml"/><Relationship Id="rId49" Type="http://schemas.openxmlformats.org/officeDocument/2006/relationships/slideLayout" Target="../slideLayouts/slideLayout64.xml"/><Relationship Id="rId57" Type="http://schemas.openxmlformats.org/officeDocument/2006/relationships/slideLayout" Target="../slideLayouts/slideLayout72.xml"/><Relationship Id="rId10" Type="http://schemas.openxmlformats.org/officeDocument/2006/relationships/slideLayout" Target="../slideLayouts/slideLayout25.xml"/><Relationship Id="rId31" Type="http://schemas.openxmlformats.org/officeDocument/2006/relationships/slideLayout" Target="../slideLayouts/slideLayout46.xml"/><Relationship Id="rId44" Type="http://schemas.openxmlformats.org/officeDocument/2006/relationships/slideLayout" Target="../slideLayouts/slideLayout59.xml"/><Relationship Id="rId52" Type="http://schemas.openxmlformats.org/officeDocument/2006/relationships/slideLayout" Target="../slideLayouts/slideLayout67.xml"/><Relationship Id="rId60" Type="http://schemas.openxmlformats.org/officeDocument/2006/relationships/slideLayout" Target="../slideLayouts/slideLayout75.xml"/><Relationship Id="rId4" Type="http://schemas.openxmlformats.org/officeDocument/2006/relationships/slideLayout" Target="../slideLayouts/slideLayout19.xml"/><Relationship Id="rId9"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17">
            <a:extLst>
              <a:ext uri="{28A0092B-C50C-407E-A947-70E740481C1C}">
                <a14:useLocalDpi xmlns:a14="http://schemas.microsoft.com/office/drawing/2010/main" val="0"/>
              </a:ext>
            </a:extLst>
          </a:blip>
          <a:stretch>
            <a:fillRect/>
          </a:stretch>
        </p:blipFill>
        <p:spPr>
          <a:xfrm>
            <a:off x="7200000" y="360000"/>
            <a:ext cx="1258824" cy="286512"/>
          </a:xfrm>
          <a:prstGeom prst="rect">
            <a:avLst/>
          </a:prstGeom>
        </p:spPr>
      </p:pic>
      <p:pic>
        <p:nvPicPr>
          <p:cNvPr id="11" name="Picture 10"/>
          <p:cNvPicPr>
            <a:picLocks noChangeAspect="1"/>
          </p:cNvPicPr>
          <p:nvPr userDrawn="1"/>
        </p:nvPicPr>
        <p:blipFill>
          <a:blip r:embed="rId18">
            <a:extLst>
              <a:ext uri="{28A0092B-C50C-407E-A947-70E740481C1C}">
                <a14:useLocalDpi xmlns:a14="http://schemas.microsoft.com/office/drawing/2010/main" val="0"/>
              </a:ext>
            </a:extLst>
          </a:blip>
          <a:stretch>
            <a:fillRect/>
          </a:stretch>
        </p:blipFill>
        <p:spPr>
          <a:xfrm>
            <a:off x="0" y="4966716"/>
            <a:ext cx="9144000" cy="176784"/>
          </a:xfrm>
          <a:prstGeom prst="rect">
            <a:avLst/>
          </a:prstGeom>
          <a:blipFill>
            <a:blip r:embed="rId19">
              <a:alphaModFix amt="45000"/>
            </a:blip>
            <a:stretch>
              <a:fillRect/>
            </a:stretch>
          </a:blipFill>
        </p:spPr>
      </p:pic>
      <p:sp>
        <p:nvSpPr>
          <p:cNvPr id="2" name="Title Placeholder 1"/>
          <p:cNvSpPr>
            <a:spLocks noGrp="1"/>
          </p:cNvSpPr>
          <p:nvPr>
            <p:ph type="title"/>
          </p:nvPr>
        </p:nvSpPr>
        <p:spPr>
          <a:xfrm>
            <a:off x="719999" y="288000"/>
            <a:ext cx="6624000" cy="504000"/>
          </a:xfrm>
          <a:prstGeom prst="rect">
            <a:avLst/>
          </a:prstGeom>
        </p:spPr>
        <p:txBody>
          <a:bodyPr vert="horz" lIns="0" tIns="0" rIns="0" bIns="0" rtlCol="0" anchor="ctr" anchorCtr="0">
            <a:noAutofit/>
          </a:bodyPr>
          <a:lstStyle/>
          <a:p>
            <a:r>
              <a:rPr lang="nl-NL" dirty="0" smtClean="0"/>
              <a:t>TITELSTIJL VAN MODEL BEWERKEN</a:t>
            </a:r>
            <a:endParaRPr lang="en-US" dirty="0"/>
          </a:p>
        </p:txBody>
      </p:sp>
      <p:sp>
        <p:nvSpPr>
          <p:cNvPr id="3" name="Text Placeholder 2"/>
          <p:cNvSpPr>
            <a:spLocks noGrp="1"/>
          </p:cNvSpPr>
          <p:nvPr>
            <p:ph type="body" idx="1"/>
          </p:nvPr>
        </p:nvSpPr>
        <p:spPr>
          <a:xfrm>
            <a:off x="720003" y="936000"/>
            <a:ext cx="6623999" cy="3780000"/>
          </a:xfrm>
          <a:prstGeom prst="rect">
            <a:avLst/>
          </a:prstGeom>
        </p:spPr>
        <p:txBody>
          <a:bodyPr vert="horz" lIns="0" tIns="0" rIns="0" bIns="0" rtlCol="0" anchor="t" anchorCtr="0">
            <a:noAutofit/>
          </a:bodyPr>
          <a:lstStyle/>
          <a:p>
            <a:pPr lvl="0"/>
            <a:r>
              <a:rPr lang="nl-NL" dirty="0" smtClean="0"/>
              <a:t>Klik om de tekststijl van het model te bewerken</a:t>
            </a:r>
          </a:p>
          <a:p>
            <a:pPr lvl="1"/>
            <a:r>
              <a:rPr lang="nl-NL" dirty="0" smtClean="0"/>
              <a:t>Tweede niveau</a:t>
            </a:r>
          </a:p>
          <a:p>
            <a:pPr lvl="2"/>
            <a:r>
              <a:rPr lang="nl-NL" dirty="0" smtClean="0"/>
              <a:t>Derde niveau</a:t>
            </a:r>
          </a:p>
          <a:p>
            <a:pPr lvl="3"/>
            <a:r>
              <a:rPr lang="nl-NL" dirty="0" smtClean="0"/>
              <a:t>Vierde niveau</a:t>
            </a:r>
          </a:p>
          <a:p>
            <a:pPr lvl="4"/>
            <a:r>
              <a:rPr lang="nl-NL" dirty="0" smtClean="0"/>
              <a:t>Vijfde niveau</a:t>
            </a:r>
            <a:endParaRPr lang="en-US" dirty="0"/>
          </a:p>
        </p:txBody>
      </p:sp>
      <p:sp>
        <p:nvSpPr>
          <p:cNvPr id="4" name="Date Placeholder 3"/>
          <p:cNvSpPr>
            <a:spLocks noGrp="1"/>
          </p:cNvSpPr>
          <p:nvPr>
            <p:ph type="dt" sz="half" idx="2"/>
          </p:nvPr>
        </p:nvSpPr>
        <p:spPr>
          <a:xfrm>
            <a:off x="3744000" y="5004000"/>
            <a:ext cx="1224000" cy="108000"/>
          </a:xfrm>
          <a:prstGeom prst="rect">
            <a:avLst/>
          </a:prstGeom>
        </p:spPr>
        <p:txBody>
          <a:bodyPr vert="horz" lIns="0" tIns="0" rIns="0" bIns="0" rtlCol="0" anchor="t" anchorCtr="0">
            <a:noAutofit/>
          </a:bodyPr>
          <a:lstStyle>
            <a:lvl1pPr algn="l">
              <a:defRPr sz="600">
                <a:solidFill>
                  <a:schemeClr val="bg1"/>
                </a:solidFill>
              </a:defRPr>
            </a:lvl1pPr>
          </a:lstStyle>
          <a:p>
            <a:fld id="{E300D605-E2BB-8B4E-A2F3-5A64231C34A6}" type="datetime1">
              <a:rPr lang="en-US" smtClean="0"/>
              <a:t>31-May-18</a:t>
            </a:fld>
            <a:endParaRPr lang="nl-NL"/>
          </a:p>
        </p:txBody>
      </p:sp>
      <p:sp>
        <p:nvSpPr>
          <p:cNvPr id="5" name="Footer Placeholder 4"/>
          <p:cNvSpPr>
            <a:spLocks noGrp="1"/>
          </p:cNvSpPr>
          <p:nvPr>
            <p:ph type="ftr" sz="quarter" idx="3"/>
          </p:nvPr>
        </p:nvSpPr>
        <p:spPr>
          <a:xfrm>
            <a:off x="4968000" y="5004000"/>
            <a:ext cx="3240000" cy="108000"/>
          </a:xfrm>
          <a:prstGeom prst="rect">
            <a:avLst/>
          </a:prstGeom>
        </p:spPr>
        <p:txBody>
          <a:bodyPr vert="horz" lIns="0" tIns="0" rIns="0" bIns="0" rtlCol="0" anchor="t" anchorCtr="0">
            <a:noAutofit/>
          </a:bodyPr>
          <a:lstStyle>
            <a:lvl1pPr algn="r">
              <a:defRPr sz="600">
                <a:solidFill>
                  <a:schemeClr val="bg1"/>
                </a:solidFill>
              </a:defRPr>
            </a:lvl1pPr>
          </a:lstStyle>
          <a:p>
            <a:r>
              <a:rPr lang="nl-NL" dirty="0" smtClean="0"/>
              <a:t>50 </a:t>
            </a:r>
            <a:r>
              <a:rPr lang="nl-NL" dirty="0" err="1" smtClean="0"/>
              <a:t>Shades</a:t>
            </a:r>
            <a:r>
              <a:rPr lang="nl-NL" dirty="0" smtClean="0"/>
              <a:t> of Data</a:t>
            </a:r>
            <a:endParaRPr lang="nl-NL" dirty="0"/>
          </a:p>
        </p:txBody>
      </p:sp>
      <p:sp>
        <p:nvSpPr>
          <p:cNvPr id="6" name="Slide Number Placeholder 5"/>
          <p:cNvSpPr>
            <a:spLocks noGrp="1"/>
          </p:cNvSpPr>
          <p:nvPr>
            <p:ph type="sldNum" sz="quarter" idx="4"/>
          </p:nvPr>
        </p:nvSpPr>
        <p:spPr>
          <a:xfrm>
            <a:off x="8280000" y="5004000"/>
            <a:ext cx="144000" cy="108000"/>
          </a:xfrm>
          <a:prstGeom prst="rect">
            <a:avLst/>
          </a:prstGeom>
        </p:spPr>
        <p:txBody>
          <a:bodyPr vert="horz" lIns="0" tIns="0" rIns="0" bIns="0" rtlCol="0" anchor="t" anchorCtr="0">
            <a:noAutofit/>
          </a:bodyPr>
          <a:lstStyle>
            <a:lvl1pPr algn="r">
              <a:defRPr sz="600">
                <a:solidFill>
                  <a:schemeClr val="bg1"/>
                </a:solidFill>
              </a:defRPr>
            </a:lvl1pPr>
          </a:lstStyle>
          <a:p>
            <a:fld id="{14F1411D-0280-154F-AEAC-4C20B7AA46B2}" type="slidenum">
              <a:rPr lang="nl-NL" smtClean="0"/>
              <a:pPr/>
              <a:t>‹#›</a:t>
            </a:fld>
            <a:endParaRPr lang="nl-NL" dirty="0"/>
          </a:p>
        </p:txBody>
      </p:sp>
      <p:cxnSp>
        <p:nvCxnSpPr>
          <p:cNvPr id="10" name="Straight Connector 9"/>
          <p:cNvCxnSpPr/>
          <p:nvPr userDrawn="1"/>
        </p:nvCxnSpPr>
        <p:spPr>
          <a:xfrm>
            <a:off x="8244000" y="5004000"/>
            <a:ext cx="0" cy="9000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2555708"/>
      </p:ext>
    </p:extLst>
  </p:cSld>
  <p:clrMap bg1="lt1" tx1="dk1" bg2="lt2" tx2="dk2" accent1="accent1" accent2="accent2" accent3="accent3" accent4="accent4" accent5="accent5" accent6="accent6" hlink="hlink" folHlink="folHlink"/>
  <p:sldLayoutIdLst>
    <p:sldLayoutId id="2147483673" r:id="rId1"/>
    <p:sldLayoutId id="2147483690" r:id="rId2"/>
    <p:sldLayoutId id="2147483687" r:id="rId3"/>
    <p:sldLayoutId id="2147483674" r:id="rId4"/>
    <p:sldLayoutId id="2147483689" r:id="rId5"/>
    <p:sldLayoutId id="2147483686" r:id="rId6"/>
    <p:sldLayoutId id="2147483677" r:id="rId7"/>
    <p:sldLayoutId id="2147483681" r:id="rId8"/>
    <p:sldLayoutId id="2147483691" r:id="rId9"/>
    <p:sldLayoutId id="2147483682" r:id="rId10"/>
    <p:sldLayoutId id="2147483680" r:id="rId11"/>
    <p:sldLayoutId id="2147483684" r:id="rId12"/>
    <p:sldLayoutId id="2147483685" r:id="rId13"/>
    <p:sldLayoutId id="2147483688" r:id="rId14"/>
    <p:sldLayoutId id="2147483696" r:id="rId15"/>
  </p:sldLayoutIdLst>
  <p:hf hdr="0" dt="0"/>
  <p:txStyles>
    <p:titleStyle>
      <a:lvl1pPr algn="l" defTabSz="685800" rtl="0" eaLnBrk="1" latinLnBrk="0" hangingPunct="1">
        <a:lnSpc>
          <a:spcPct val="85000"/>
        </a:lnSpc>
        <a:spcBef>
          <a:spcPct val="0"/>
        </a:spcBef>
        <a:buNone/>
        <a:defRPr sz="1800" b="1" kern="1200">
          <a:solidFill>
            <a:schemeClr val="tx2"/>
          </a:solidFill>
          <a:latin typeface="+mj-lt"/>
          <a:ea typeface="+mj-ea"/>
          <a:cs typeface="+mj-cs"/>
        </a:defRPr>
      </a:lvl1pPr>
    </p:titleStyle>
    <p:bodyStyle>
      <a:lvl1pPr marL="18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1pPr>
      <a:lvl2pPr marL="36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2pPr>
      <a:lvl3pPr marL="54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3pPr>
      <a:lvl4pPr marL="72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4pPr>
      <a:lvl5pPr marL="90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88" y="273751"/>
            <a:ext cx="7886626" cy="994544"/>
          </a:xfrm>
          <a:prstGeom prst="rect">
            <a:avLst/>
          </a:prstGeom>
        </p:spPr>
        <p:txBody>
          <a:bodyPr vert="horz" lIns="91422" tIns="45712" rIns="91422" bIns="45712" rtlCol="0" anchor="ctr">
            <a:normAutofit/>
          </a:bodyPr>
          <a:lstStyle/>
          <a:p>
            <a:r>
              <a:rPr lang="en-US" smtClean="0"/>
              <a:t>Click to edit Master title style</a:t>
            </a:r>
            <a:endParaRPr lang="nl-NL" dirty="0"/>
          </a:p>
        </p:txBody>
      </p:sp>
      <p:sp>
        <p:nvSpPr>
          <p:cNvPr id="3" name="Text Placeholder 2"/>
          <p:cNvSpPr>
            <a:spLocks noGrp="1"/>
          </p:cNvSpPr>
          <p:nvPr>
            <p:ph type="body" idx="1"/>
          </p:nvPr>
        </p:nvSpPr>
        <p:spPr>
          <a:xfrm>
            <a:off x="628688" y="1369591"/>
            <a:ext cx="7886626" cy="3263243"/>
          </a:xfrm>
          <a:prstGeom prst="rect">
            <a:avLst/>
          </a:prstGeom>
        </p:spPr>
        <p:txBody>
          <a:bodyPr vert="horz" lIns="91422" tIns="45712" rIns="91422" bIns="45712"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dirty="0"/>
          </a:p>
        </p:txBody>
      </p:sp>
      <p:pic>
        <p:nvPicPr>
          <p:cNvPr id="4" name="Picture 3"/>
          <p:cNvPicPr>
            <a:picLocks noChangeAspect="1"/>
          </p:cNvPicPr>
          <p:nvPr/>
        </p:nvPicPr>
        <p:blipFill>
          <a:blip r:embed="rId63">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pic>
        <p:nvPicPr>
          <p:cNvPr id="9" name="Picture 8"/>
          <p:cNvPicPr>
            <a:picLocks noChangeAspect="1"/>
          </p:cNvPicPr>
          <p:nvPr/>
        </p:nvPicPr>
        <p:blipFill>
          <a:blip r:embed="rId64" cstate="print">
            <a:extLst>
              <a:ext uri="{28A0092B-C50C-407E-A947-70E740481C1C}">
                <a14:useLocalDpi xmlns:a14="http://schemas.microsoft.com/office/drawing/2010/main" val="0"/>
              </a:ext>
            </a:extLst>
          </a:blip>
          <a:stretch>
            <a:fillRect/>
          </a:stretch>
        </p:blipFill>
        <p:spPr>
          <a:xfrm>
            <a:off x="4077256" y="4632834"/>
            <a:ext cx="989485" cy="311800"/>
          </a:xfrm>
          <a:prstGeom prst="rect">
            <a:avLst/>
          </a:prstGeom>
        </p:spPr>
      </p:pic>
    </p:spTree>
    <p:extLst>
      <p:ext uri="{BB962C8B-B14F-4D97-AF65-F5344CB8AC3E}">
        <p14:creationId xmlns:p14="http://schemas.microsoft.com/office/powerpoint/2010/main" val="644391838"/>
      </p:ext>
    </p:extLst>
  </p:cSld>
  <p:clrMap bg1="lt1" tx1="dk1" bg2="lt2" tx2="dk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 id="2147483710" r:id="rId12"/>
    <p:sldLayoutId id="2147483711" r:id="rId13"/>
    <p:sldLayoutId id="2147483712" r:id="rId14"/>
    <p:sldLayoutId id="2147483713" r:id="rId15"/>
    <p:sldLayoutId id="2147483714" r:id="rId16"/>
    <p:sldLayoutId id="2147483715" r:id="rId17"/>
    <p:sldLayoutId id="2147483716" r:id="rId18"/>
    <p:sldLayoutId id="2147483717" r:id="rId19"/>
    <p:sldLayoutId id="2147483718" r:id="rId20"/>
    <p:sldLayoutId id="2147483719" r:id="rId21"/>
    <p:sldLayoutId id="2147483720" r:id="rId22"/>
    <p:sldLayoutId id="2147483721" r:id="rId23"/>
    <p:sldLayoutId id="2147483722" r:id="rId24"/>
    <p:sldLayoutId id="2147483723" r:id="rId25"/>
    <p:sldLayoutId id="2147483724" r:id="rId26"/>
    <p:sldLayoutId id="2147483725" r:id="rId27"/>
    <p:sldLayoutId id="2147483726" r:id="rId28"/>
    <p:sldLayoutId id="2147483727" r:id="rId29"/>
    <p:sldLayoutId id="2147483728" r:id="rId30"/>
    <p:sldLayoutId id="2147483729" r:id="rId31"/>
    <p:sldLayoutId id="2147483730" r:id="rId32"/>
    <p:sldLayoutId id="2147483731" r:id="rId33"/>
    <p:sldLayoutId id="2147483732" r:id="rId34"/>
    <p:sldLayoutId id="2147483733" r:id="rId35"/>
    <p:sldLayoutId id="2147483734" r:id="rId36"/>
    <p:sldLayoutId id="2147483735" r:id="rId37"/>
    <p:sldLayoutId id="2147483736" r:id="rId38"/>
    <p:sldLayoutId id="2147483737" r:id="rId39"/>
    <p:sldLayoutId id="2147483738" r:id="rId40"/>
    <p:sldLayoutId id="2147483739" r:id="rId41"/>
    <p:sldLayoutId id="2147483740" r:id="rId42"/>
    <p:sldLayoutId id="2147483741" r:id="rId43"/>
    <p:sldLayoutId id="2147483742" r:id="rId44"/>
    <p:sldLayoutId id="2147483743" r:id="rId45"/>
    <p:sldLayoutId id="2147483744" r:id="rId46"/>
    <p:sldLayoutId id="2147483745" r:id="rId47"/>
    <p:sldLayoutId id="2147483746" r:id="rId48"/>
    <p:sldLayoutId id="2147483747" r:id="rId49"/>
    <p:sldLayoutId id="2147483748" r:id="rId50"/>
    <p:sldLayoutId id="2147483749" r:id="rId51"/>
    <p:sldLayoutId id="2147483750" r:id="rId52"/>
    <p:sldLayoutId id="2147483751" r:id="rId53"/>
    <p:sldLayoutId id="2147483752" r:id="rId54"/>
    <p:sldLayoutId id="2147483753" r:id="rId55"/>
    <p:sldLayoutId id="2147483754" r:id="rId56"/>
    <p:sldLayoutId id="2147483755" r:id="rId57"/>
    <p:sldLayoutId id="2147483756" r:id="rId58"/>
    <p:sldLayoutId id="2147483757" r:id="rId59"/>
    <p:sldLayoutId id="2147483758" r:id="rId60"/>
    <p:sldLayoutId id="2147483759" r:id="rId61"/>
  </p:sldLayoutIdLst>
  <p:timing>
    <p:tnLst>
      <p:par>
        <p:cTn id="1" dur="indefinite" restart="never" nodeType="tmRoot"/>
      </p:par>
    </p:tnLst>
  </p:timing>
  <p:txStyles>
    <p:titleStyle>
      <a:lvl1pPr algn="l" defTabSz="642767" rtl="0" eaLnBrk="1" latinLnBrk="0" hangingPunct="1">
        <a:lnSpc>
          <a:spcPct val="90000"/>
        </a:lnSpc>
        <a:spcBef>
          <a:spcPct val="0"/>
        </a:spcBef>
        <a:buNone/>
        <a:defRPr sz="3164" b="1" kern="1200" cap="all" baseline="0">
          <a:solidFill>
            <a:schemeClr val="tx1"/>
          </a:solidFill>
          <a:latin typeface="Arial Narrow" panose="020B0606020202030204" pitchFamily="34" charset="0"/>
          <a:ea typeface="+mj-ea"/>
          <a:cs typeface="+mj-cs"/>
        </a:defRPr>
      </a:lvl1pPr>
    </p:titleStyle>
    <p:bodyStyle>
      <a:lvl1pPr marL="160692" indent="-160692" algn="l" defTabSz="642767" rtl="0" eaLnBrk="1" latinLnBrk="0" hangingPunct="1">
        <a:lnSpc>
          <a:spcPct val="90000"/>
        </a:lnSpc>
        <a:spcBef>
          <a:spcPts val="703"/>
        </a:spcBef>
        <a:buFont typeface="Arial" panose="020B0604020202020204" pitchFamily="34" charset="0"/>
        <a:buChar char="•"/>
        <a:defRPr sz="1898" kern="1200">
          <a:solidFill>
            <a:schemeClr val="tx1"/>
          </a:solidFill>
          <a:latin typeface="Arial Narrow" panose="020B0606020202030204" pitchFamily="34" charset="0"/>
          <a:ea typeface="+mn-ea"/>
          <a:cs typeface="+mn-cs"/>
        </a:defRPr>
      </a:lvl1pPr>
      <a:lvl2pPr marL="482075" indent="-160692" algn="l" defTabSz="642767" rtl="0" eaLnBrk="1" latinLnBrk="0" hangingPunct="1">
        <a:lnSpc>
          <a:spcPct val="90000"/>
        </a:lnSpc>
        <a:spcBef>
          <a:spcPts val="352"/>
        </a:spcBef>
        <a:buFont typeface="Arial" panose="020B0604020202020204" pitchFamily="34" charset="0"/>
        <a:buChar char="•"/>
        <a:defRPr sz="1635" kern="1200">
          <a:solidFill>
            <a:schemeClr val="tx1"/>
          </a:solidFill>
          <a:latin typeface="Arial Narrow" panose="020B0606020202030204" pitchFamily="34" charset="0"/>
          <a:ea typeface="+mn-ea"/>
          <a:cs typeface="+mn-cs"/>
        </a:defRPr>
      </a:lvl2pPr>
      <a:lvl3pPr marL="803459" indent="-160692" algn="l" defTabSz="642767" rtl="0" eaLnBrk="1" latinLnBrk="0" hangingPunct="1">
        <a:lnSpc>
          <a:spcPct val="90000"/>
        </a:lnSpc>
        <a:spcBef>
          <a:spcPts val="352"/>
        </a:spcBef>
        <a:buFont typeface="Arial" panose="020B0604020202020204" pitchFamily="34" charset="0"/>
        <a:buChar char="•"/>
        <a:defRPr sz="1476" kern="1200">
          <a:solidFill>
            <a:schemeClr val="tx1"/>
          </a:solidFill>
          <a:latin typeface="Arial Narrow" panose="020B0606020202030204" pitchFamily="34" charset="0"/>
          <a:ea typeface="+mn-ea"/>
          <a:cs typeface="+mn-cs"/>
        </a:defRPr>
      </a:lvl3pPr>
      <a:lvl4pPr marL="1124843" indent="-160692" algn="l" defTabSz="642767" rtl="0" eaLnBrk="1" latinLnBrk="0" hangingPunct="1">
        <a:lnSpc>
          <a:spcPct val="90000"/>
        </a:lnSpc>
        <a:spcBef>
          <a:spcPts val="352"/>
        </a:spcBef>
        <a:buFont typeface="Arial" panose="020B0604020202020204" pitchFamily="34" charset="0"/>
        <a:buChar char="•"/>
        <a:defRPr sz="1266" kern="1200">
          <a:solidFill>
            <a:schemeClr val="tx1"/>
          </a:solidFill>
          <a:latin typeface="Arial Narrow" panose="020B0606020202030204" pitchFamily="34" charset="0"/>
          <a:ea typeface="+mn-ea"/>
          <a:cs typeface="+mn-cs"/>
        </a:defRPr>
      </a:lvl4pPr>
      <a:lvl5pPr marL="1285535" indent="0" algn="l" defTabSz="642767" rtl="0" eaLnBrk="1" latinLnBrk="0" hangingPunct="1">
        <a:lnSpc>
          <a:spcPct val="90000"/>
        </a:lnSpc>
        <a:spcBef>
          <a:spcPts val="352"/>
        </a:spcBef>
        <a:buFont typeface="Arial" panose="020B0604020202020204" pitchFamily="34" charset="0"/>
        <a:buNone/>
        <a:defRPr sz="1266" kern="1200">
          <a:solidFill>
            <a:schemeClr val="tx1"/>
          </a:solidFill>
          <a:latin typeface="Arial Narrow" panose="020B0606020202030204" pitchFamily="34" charset="0"/>
          <a:ea typeface="+mn-ea"/>
          <a:cs typeface="+mn-cs"/>
        </a:defRPr>
      </a:lvl5pPr>
      <a:lvl6pPr marL="1767610" indent="-160692" algn="l" defTabSz="642767" rtl="0" eaLnBrk="1" latinLnBrk="0" hangingPunct="1">
        <a:lnSpc>
          <a:spcPct val="90000"/>
        </a:lnSpc>
        <a:spcBef>
          <a:spcPts val="352"/>
        </a:spcBef>
        <a:buFont typeface="Arial" panose="020B0604020202020204" pitchFamily="34" charset="0"/>
        <a:buChar char="•"/>
        <a:defRPr sz="1266" kern="1200">
          <a:solidFill>
            <a:schemeClr val="tx1"/>
          </a:solidFill>
          <a:latin typeface="+mn-lt"/>
          <a:ea typeface="+mn-ea"/>
          <a:cs typeface="+mn-cs"/>
        </a:defRPr>
      </a:lvl6pPr>
      <a:lvl7pPr marL="2088994" indent="-160692" algn="l" defTabSz="642767" rtl="0" eaLnBrk="1" latinLnBrk="0" hangingPunct="1">
        <a:lnSpc>
          <a:spcPct val="90000"/>
        </a:lnSpc>
        <a:spcBef>
          <a:spcPts val="352"/>
        </a:spcBef>
        <a:buFont typeface="Arial" panose="020B0604020202020204" pitchFamily="34" charset="0"/>
        <a:buChar char="•"/>
        <a:defRPr sz="1266" kern="1200">
          <a:solidFill>
            <a:schemeClr val="tx1"/>
          </a:solidFill>
          <a:latin typeface="+mn-lt"/>
          <a:ea typeface="+mn-ea"/>
          <a:cs typeface="+mn-cs"/>
        </a:defRPr>
      </a:lvl7pPr>
      <a:lvl8pPr marL="2410377" indent="-160692" algn="l" defTabSz="642767" rtl="0" eaLnBrk="1" latinLnBrk="0" hangingPunct="1">
        <a:lnSpc>
          <a:spcPct val="90000"/>
        </a:lnSpc>
        <a:spcBef>
          <a:spcPts val="352"/>
        </a:spcBef>
        <a:buFont typeface="Arial" panose="020B0604020202020204" pitchFamily="34" charset="0"/>
        <a:buChar char="•"/>
        <a:defRPr sz="1266" kern="1200">
          <a:solidFill>
            <a:schemeClr val="tx1"/>
          </a:solidFill>
          <a:latin typeface="+mn-lt"/>
          <a:ea typeface="+mn-ea"/>
          <a:cs typeface="+mn-cs"/>
        </a:defRPr>
      </a:lvl8pPr>
      <a:lvl9pPr marL="2731760" indent="-160692" algn="l" defTabSz="642767" rtl="0" eaLnBrk="1" latinLnBrk="0" hangingPunct="1">
        <a:lnSpc>
          <a:spcPct val="90000"/>
        </a:lnSpc>
        <a:spcBef>
          <a:spcPts val="352"/>
        </a:spcBef>
        <a:buFont typeface="Arial" panose="020B0604020202020204" pitchFamily="34" charset="0"/>
        <a:buChar char="•"/>
        <a:defRPr sz="1266" kern="1200">
          <a:solidFill>
            <a:schemeClr val="tx1"/>
          </a:solidFill>
          <a:latin typeface="+mn-lt"/>
          <a:ea typeface="+mn-ea"/>
          <a:cs typeface="+mn-cs"/>
        </a:defRPr>
      </a:lvl9pPr>
    </p:bodyStyle>
    <p:otherStyle>
      <a:defPPr>
        <a:defRPr lang="en-US"/>
      </a:defPPr>
      <a:lvl1pPr marL="0" algn="l" defTabSz="642767" rtl="0" eaLnBrk="1" latinLnBrk="0" hangingPunct="1">
        <a:defRPr sz="1266" kern="1200">
          <a:solidFill>
            <a:schemeClr val="tx1"/>
          </a:solidFill>
          <a:latin typeface="+mn-lt"/>
          <a:ea typeface="+mn-ea"/>
          <a:cs typeface="+mn-cs"/>
        </a:defRPr>
      </a:lvl1pPr>
      <a:lvl2pPr marL="321384" algn="l" defTabSz="642767" rtl="0" eaLnBrk="1" latinLnBrk="0" hangingPunct="1">
        <a:defRPr sz="1266" kern="1200">
          <a:solidFill>
            <a:schemeClr val="tx1"/>
          </a:solidFill>
          <a:latin typeface="+mn-lt"/>
          <a:ea typeface="+mn-ea"/>
          <a:cs typeface="+mn-cs"/>
        </a:defRPr>
      </a:lvl2pPr>
      <a:lvl3pPr marL="642767" algn="l" defTabSz="642767" rtl="0" eaLnBrk="1" latinLnBrk="0" hangingPunct="1">
        <a:defRPr sz="1266" kern="1200">
          <a:solidFill>
            <a:schemeClr val="tx1"/>
          </a:solidFill>
          <a:latin typeface="+mn-lt"/>
          <a:ea typeface="+mn-ea"/>
          <a:cs typeface="+mn-cs"/>
        </a:defRPr>
      </a:lvl3pPr>
      <a:lvl4pPr marL="964151" algn="l" defTabSz="642767" rtl="0" eaLnBrk="1" latinLnBrk="0" hangingPunct="1">
        <a:defRPr sz="1266" kern="1200">
          <a:solidFill>
            <a:schemeClr val="tx1"/>
          </a:solidFill>
          <a:latin typeface="+mn-lt"/>
          <a:ea typeface="+mn-ea"/>
          <a:cs typeface="+mn-cs"/>
        </a:defRPr>
      </a:lvl4pPr>
      <a:lvl5pPr marL="1285535" algn="l" defTabSz="642767" rtl="0" eaLnBrk="1" latinLnBrk="0" hangingPunct="1">
        <a:defRPr sz="1266" kern="1200">
          <a:solidFill>
            <a:schemeClr val="tx1"/>
          </a:solidFill>
          <a:latin typeface="+mn-lt"/>
          <a:ea typeface="+mn-ea"/>
          <a:cs typeface="+mn-cs"/>
        </a:defRPr>
      </a:lvl5pPr>
      <a:lvl6pPr marL="1606918" algn="l" defTabSz="642767" rtl="0" eaLnBrk="1" latinLnBrk="0" hangingPunct="1">
        <a:defRPr sz="1266" kern="1200">
          <a:solidFill>
            <a:schemeClr val="tx1"/>
          </a:solidFill>
          <a:latin typeface="+mn-lt"/>
          <a:ea typeface="+mn-ea"/>
          <a:cs typeface="+mn-cs"/>
        </a:defRPr>
      </a:lvl6pPr>
      <a:lvl7pPr marL="1928302" algn="l" defTabSz="642767" rtl="0" eaLnBrk="1" latinLnBrk="0" hangingPunct="1">
        <a:defRPr sz="1266" kern="1200">
          <a:solidFill>
            <a:schemeClr val="tx1"/>
          </a:solidFill>
          <a:latin typeface="+mn-lt"/>
          <a:ea typeface="+mn-ea"/>
          <a:cs typeface="+mn-cs"/>
        </a:defRPr>
      </a:lvl7pPr>
      <a:lvl8pPr marL="2249685" algn="l" defTabSz="642767" rtl="0" eaLnBrk="1" latinLnBrk="0" hangingPunct="1">
        <a:defRPr sz="1266" kern="1200">
          <a:solidFill>
            <a:schemeClr val="tx1"/>
          </a:solidFill>
          <a:latin typeface="+mn-lt"/>
          <a:ea typeface="+mn-ea"/>
          <a:cs typeface="+mn-cs"/>
        </a:defRPr>
      </a:lvl8pPr>
      <a:lvl9pPr marL="2571069" algn="l" defTabSz="642767" rtl="0" eaLnBrk="1" latinLnBrk="0" hangingPunct="1">
        <a:defRPr sz="1266"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0.emf"/></Relationships>
</file>

<file path=ppt/slides/_rels/slide1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5.xml"/><Relationship Id="rId4" Type="http://schemas.openxmlformats.org/officeDocument/2006/relationships/image" Target="../media/image38.png"/></Relationships>
</file>

<file path=ppt/slides/_rels/slide2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5.xml"/><Relationship Id="rId4" Type="http://schemas.openxmlformats.org/officeDocument/2006/relationships/image" Target="../media/image44.png"/></Relationships>
</file>

<file path=ppt/slides/_rels/slide2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5.xml"/><Relationship Id="rId4" Type="http://schemas.openxmlformats.org/officeDocument/2006/relationships/image" Target="../media/image49.png"/></Relationships>
</file>

<file path=ppt/slides/_rels/slide28.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s://jetcompositecomponentsshowroom-a516817.apaas.us2.oraclecloud.com/" TargetMode="Externa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8" Type="http://schemas.openxmlformats.org/officeDocument/2006/relationships/hyperlink" Target="https://en.wikipedia.org/wiki/Web_Map_Service" TargetMode="External"/><Relationship Id="rId3" Type="http://schemas.openxmlformats.org/officeDocument/2006/relationships/hyperlink" Target="https://en.wikipedia.org/wiki/GeoRSS" TargetMode="External"/><Relationship Id="rId7" Type="http://schemas.openxmlformats.org/officeDocument/2006/relationships/hyperlink" Target="https://en.wikipedia.org/wiki/Open_Geospatial_Consortium" TargetMode="External"/><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openxmlformats.org/officeDocument/2006/relationships/hyperlink" Target="https://en.wikipedia.org/wiki/GeoJSON" TargetMode="External"/><Relationship Id="rId5" Type="http://schemas.openxmlformats.org/officeDocument/2006/relationships/hyperlink" Target="https://en.wikipedia.org/wiki/Geography_Markup_Language" TargetMode="External"/><Relationship Id="rId10" Type="http://schemas.openxmlformats.org/officeDocument/2006/relationships/image" Target="../media/image52.png"/><Relationship Id="rId4" Type="http://schemas.openxmlformats.org/officeDocument/2006/relationships/hyperlink" Target="https://en.wikipedia.org/wiki/KML" TargetMode="External"/><Relationship Id="rId9" Type="http://schemas.openxmlformats.org/officeDocument/2006/relationships/hyperlink" Target="https://en.wikipedia.org/wiki/Web_Feature_Service" TargetMode="External"/></Relationships>
</file>

<file path=ppt/slides/_rels/slide31.xml.rels><?xml version="1.0" encoding="UTF-8" standalone="yes"?>
<Relationships xmlns="http://schemas.openxmlformats.org/package/2006/relationships"><Relationship Id="rId3" Type="http://schemas.openxmlformats.org/officeDocument/2006/relationships/hyperlink" Target="https://openlayers.org/en/latest/doc/quickstart.html" TargetMode="External"/><Relationship Id="rId2" Type="http://schemas.openxmlformats.org/officeDocument/2006/relationships/notesSlide" Target="../notesSlides/notesSlide8.xml"/><Relationship Id="rId1" Type="http://schemas.openxmlformats.org/officeDocument/2006/relationships/slideLayout" Target="../slideLayouts/slideLayout5.xml"/><Relationship Id="rId5" Type="http://schemas.openxmlformats.org/officeDocument/2006/relationships/image" Target="../media/image54.png"/><Relationship Id="rId4" Type="http://schemas.openxmlformats.org/officeDocument/2006/relationships/image" Target="../media/image53.png"/></Relationships>
</file>

<file path=ppt/slides/_rels/slide3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60.png"/><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5.xml"/><Relationship Id="rId5" Type="http://schemas.openxmlformats.org/officeDocument/2006/relationships/image" Target="../media/image68.png"/><Relationship Id="rId4" Type="http://schemas.openxmlformats.org/officeDocument/2006/relationships/image" Target="../media/image67.png"/></Relationships>
</file>

<file path=ppt/slides/_rels/slide44.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3" Type="http://schemas.openxmlformats.org/officeDocument/2006/relationships/hyperlink" Target="https://github.com/lucasjellema/jet-composite-component-showroom" TargetMode="External"/><Relationship Id="rId2" Type="http://schemas.openxmlformats.org/officeDocument/2006/relationships/hyperlink" Target="https://developer.oracle.com/javascript/reusable-jet-composite" TargetMode="External"/><Relationship Id="rId1" Type="http://schemas.openxmlformats.org/officeDocument/2006/relationships/slideLayout" Target="../slideLayouts/slideLayout5.xml"/><Relationship Id="rId5" Type="http://schemas.openxmlformats.org/officeDocument/2006/relationships/image" Target="../media/image70.png"/><Relationship Id="rId4" Type="http://schemas.openxmlformats.org/officeDocument/2006/relationships/hyperlink" Target="https://github.com/lucasjellema/input-country-composite-component" TargetMode="External"/></Relationships>
</file>

<file path=ppt/slides/_rels/slide46.xml.rels><?xml version="1.0" encoding="UTF-8" standalone="yes"?>
<Relationships xmlns="http://schemas.openxmlformats.org/package/2006/relationships"><Relationship Id="rId8" Type="http://schemas.openxmlformats.org/officeDocument/2006/relationships/image" Target="../media/image72.png"/><Relationship Id="rId13" Type="http://schemas.openxmlformats.org/officeDocument/2006/relationships/hyperlink" Target="https://github.com/lucasjellema/input-country-composite-component" TargetMode="External"/><Relationship Id="rId3" Type="http://schemas.openxmlformats.org/officeDocument/2006/relationships/image" Target="../media/image71.png"/><Relationship Id="rId7" Type="http://schemas.openxmlformats.org/officeDocument/2006/relationships/hyperlink" Target="mailto:info@amis.nl" TargetMode="External"/><Relationship Id="rId12" Type="http://schemas.openxmlformats.org/officeDocument/2006/relationships/hyperlink" Target="https://github.com/lucasjellema/jet-composite-component-showroom" TargetMode="External"/><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hyperlink" Target="http://www.amis.nl/" TargetMode="External"/><Relationship Id="rId11" Type="http://schemas.openxmlformats.org/officeDocument/2006/relationships/image" Target="../media/image75.png"/><Relationship Id="rId5" Type="http://schemas.openxmlformats.org/officeDocument/2006/relationships/hyperlink" Target="mailto:lucas.jellema@amis.nl" TargetMode="External"/><Relationship Id="rId10" Type="http://schemas.openxmlformats.org/officeDocument/2006/relationships/image" Target="../media/image74.png"/><Relationship Id="rId4" Type="http://schemas.openxmlformats.org/officeDocument/2006/relationships/hyperlink" Target="http://technology.amis.nl/" TargetMode="External"/><Relationship Id="rId9" Type="http://schemas.openxmlformats.org/officeDocument/2006/relationships/image" Target="../media/image73.png"/></Relationships>
</file>

<file path=ppt/slides/_rels/slide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Picture Placeholder 6"/>
          <p:cNvSpPr>
            <a:spLocks noGrp="1"/>
          </p:cNvSpPr>
          <p:nvPr>
            <p:ph type="pic" idx="13"/>
          </p:nvPr>
        </p:nvSpPr>
        <p:spPr>
          <a:xfrm>
            <a:off x="11703" y="810001"/>
            <a:ext cx="9144000" cy="3348000"/>
          </a:xfrm>
        </p:spPr>
      </p:sp>
      <p:sp>
        <p:nvSpPr>
          <p:cNvPr id="6" name="Title 5"/>
          <p:cNvSpPr>
            <a:spLocks noGrp="1"/>
          </p:cNvSpPr>
          <p:nvPr>
            <p:ph type="ctrTitle"/>
          </p:nvPr>
        </p:nvSpPr>
        <p:spPr/>
        <p:txBody>
          <a:bodyPr/>
          <a:lstStyle/>
          <a:p>
            <a:r>
              <a:rPr lang="en-US" dirty="0" smtClean="0"/>
              <a:t>Creating, Publishing and Reusing an Oracle JET Composite</a:t>
            </a:r>
            <a:br>
              <a:rPr lang="en-US" dirty="0" smtClean="0"/>
            </a:br>
            <a:r>
              <a:rPr lang="en-US" dirty="0" smtClean="0"/>
              <a:t>Component</a:t>
            </a:r>
            <a:endParaRPr lang="nl-NL" sz="2400" b="0" dirty="0"/>
          </a:p>
        </p:txBody>
      </p:sp>
      <p:sp>
        <p:nvSpPr>
          <p:cNvPr id="4" name="Footer Placeholder 3"/>
          <p:cNvSpPr>
            <a:spLocks noGrp="1"/>
          </p:cNvSpPr>
          <p:nvPr>
            <p:ph type="ftr" sz="quarter" idx="4294967295"/>
          </p:nvPr>
        </p:nvSpPr>
        <p:spPr>
          <a:xfrm>
            <a:off x="5761038" y="5003800"/>
            <a:ext cx="3240087" cy="107950"/>
          </a:xfrm>
        </p:spPr>
        <p:txBody>
          <a:bodyPr/>
          <a:lstStyle/>
          <a:p>
            <a:r>
              <a:rPr lang="en-US" smtClean="0"/>
              <a:t>50 Shades of Data</a:t>
            </a:r>
            <a:endParaRPr lang="nl-NL" dirty="0"/>
          </a:p>
        </p:txBody>
      </p:sp>
      <p:sp>
        <p:nvSpPr>
          <p:cNvPr id="5" name="Slide Number Placeholder 4"/>
          <p:cNvSpPr>
            <a:spLocks noGrp="1"/>
          </p:cNvSpPr>
          <p:nvPr>
            <p:ph type="sldNum" sz="quarter" idx="4294967295"/>
          </p:nvPr>
        </p:nvSpPr>
        <p:spPr>
          <a:xfrm>
            <a:off x="9001125" y="5003800"/>
            <a:ext cx="142875" cy="107950"/>
          </a:xfrm>
        </p:spPr>
        <p:txBody>
          <a:bodyPr/>
          <a:lstStyle/>
          <a:p>
            <a:fld id="{14F1411D-0280-154F-AEAC-4C20B7AA46B2}" type="slidenum">
              <a:rPr lang="nl-NL" smtClean="0"/>
              <a:t>1</a:t>
            </a:fld>
            <a:endParaRPr lang="nl-NL"/>
          </a:p>
        </p:txBody>
      </p:sp>
      <p:sp>
        <p:nvSpPr>
          <p:cNvPr id="48" name="TextBox 47"/>
          <p:cNvSpPr txBox="1"/>
          <p:nvPr/>
        </p:nvSpPr>
        <p:spPr>
          <a:xfrm>
            <a:off x="719998" y="4264489"/>
            <a:ext cx="4433906" cy="400110"/>
          </a:xfrm>
          <a:prstGeom prst="rect">
            <a:avLst/>
          </a:prstGeom>
          <a:noFill/>
        </p:spPr>
        <p:txBody>
          <a:bodyPr wrap="none" lIns="0" tIns="0" rIns="0" bIns="0" rtlCol="0">
            <a:spAutoFit/>
          </a:bodyPr>
          <a:lstStyle/>
          <a:p>
            <a:r>
              <a:rPr lang="en-US" sz="1300" dirty="0" smtClean="0"/>
              <a:t>Lucas Jellema, CTO of AMIS</a:t>
            </a:r>
          </a:p>
          <a:p>
            <a:r>
              <a:rPr lang="en-US" sz="1300" dirty="0" smtClean="0"/>
              <a:t>nlOUG Tech Experience 2018, Amersfoort, The Netherlands</a:t>
            </a:r>
            <a:endParaRPr lang="nl-NL" sz="1300" dirty="0" err="1" smtClean="0"/>
          </a:p>
        </p:txBody>
      </p:sp>
      <p:pic>
        <p:nvPicPr>
          <p:cNvPr id="1026" name="Picture 2" descr="nl Oracle User Grou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62684" y="134363"/>
            <a:ext cx="1609878" cy="569150"/>
          </a:xfrm>
          <a:prstGeom prst="rect">
            <a:avLst/>
          </a:prstGeom>
          <a:noFill/>
          <a:extLst>
            <a:ext uri="{909E8E84-426E-40DD-AFC4-6F175D3DCCD1}">
              <a14:hiddenFill xmlns:a14="http://schemas.microsoft.com/office/drawing/2010/main">
                <a:solidFill>
                  <a:srgbClr val="FFFFFF"/>
                </a:solidFill>
              </a14:hiddenFill>
            </a:ext>
          </a:extLst>
        </p:spPr>
      </p:pic>
      <p:sp>
        <p:nvSpPr>
          <p:cNvPr id="2" name="Text Placeholder 1"/>
          <p:cNvSpPr>
            <a:spLocks noGrp="1"/>
          </p:cNvSpPr>
          <p:nvPr>
            <p:ph type="body" idx="14"/>
          </p:nvPr>
        </p:nvSpPr>
        <p:spPr/>
        <p:txBody>
          <a:bodyPr/>
          <a:lstStyle/>
          <a:p>
            <a:endParaRPr lang="nl-NL"/>
          </a:p>
        </p:txBody>
      </p:sp>
      <p:pic>
        <p:nvPicPr>
          <p:cNvPr id="12" name="Picture 11"/>
          <p:cNvPicPr>
            <a:picLocks noChangeAspect="1"/>
          </p:cNvPicPr>
          <p:nvPr/>
        </p:nvPicPr>
        <p:blipFill>
          <a:blip r:embed="rId4"/>
          <a:stretch>
            <a:fillRect/>
          </a:stretch>
        </p:blipFill>
        <p:spPr>
          <a:xfrm>
            <a:off x="642626" y="973193"/>
            <a:ext cx="4420288" cy="2061760"/>
          </a:xfrm>
          <a:prstGeom prst="rect">
            <a:avLst/>
          </a:prstGeom>
        </p:spPr>
      </p:pic>
    </p:spTree>
    <p:extLst>
      <p:ext uri="{BB962C8B-B14F-4D97-AF65-F5344CB8AC3E}">
        <p14:creationId xmlns:p14="http://schemas.microsoft.com/office/powerpoint/2010/main" val="38296187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Embedding input-country component in view:</a:t>
            </a:r>
            <a:endParaRPr lang="nl-NL" dirty="0"/>
          </a:p>
        </p:txBody>
      </p:sp>
      <p:sp>
        <p:nvSpPr>
          <p:cNvPr id="3" name="Content Placeholder 2"/>
          <p:cNvSpPr>
            <a:spLocks noGrp="1"/>
          </p:cNvSpPr>
          <p:nvPr>
            <p:ph idx="1"/>
          </p:nvPr>
        </p:nvSpPr>
        <p:spPr/>
        <p:txBody>
          <a:bodyPr/>
          <a:lstStyle/>
          <a:p>
            <a:endParaRPr lang="nl-NL"/>
          </a:p>
        </p:txBody>
      </p:sp>
      <p:sp>
        <p:nvSpPr>
          <p:cNvPr id="4" name="Footer Placeholder 3"/>
          <p:cNvSpPr>
            <a:spLocks noGrp="1"/>
          </p:cNvSpPr>
          <p:nvPr>
            <p:ph type="ftr" sz="quarter" idx="11"/>
          </p:nvPr>
        </p:nvSpPr>
        <p:spPr/>
        <p:txBody>
          <a:bodyPr/>
          <a:lstStyle/>
          <a:p>
            <a:r>
              <a:rPr lang="nl-NL" smtClean="0"/>
              <a:t>50 Shades of Data</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10</a:t>
            </a:fld>
            <a:endParaRPr lang="nl-NL"/>
          </a:p>
        </p:txBody>
      </p:sp>
      <p:pic>
        <p:nvPicPr>
          <p:cNvPr id="6" name="Picture 5"/>
          <p:cNvPicPr>
            <a:picLocks noChangeAspect="1"/>
          </p:cNvPicPr>
          <p:nvPr/>
        </p:nvPicPr>
        <p:blipFill>
          <a:blip r:embed="rId2"/>
          <a:stretch>
            <a:fillRect/>
          </a:stretch>
        </p:blipFill>
        <p:spPr>
          <a:xfrm>
            <a:off x="209172" y="992835"/>
            <a:ext cx="8725656" cy="1905165"/>
          </a:xfrm>
          <a:prstGeom prst="rect">
            <a:avLst/>
          </a:prstGeom>
          <a:ln>
            <a:noFill/>
          </a:ln>
          <a:effectLst>
            <a:outerShdw blurRad="292100" dist="139700" dir="2700000" algn="tl" rotWithShape="0">
              <a:srgbClr val="333333">
                <a:alpha val="65000"/>
              </a:srgbClr>
            </a:outerShdw>
          </a:effectLst>
        </p:spPr>
      </p:pic>
      <p:pic>
        <p:nvPicPr>
          <p:cNvPr id="7" name="Picture 6"/>
          <p:cNvPicPr>
            <a:picLocks noChangeAspect="1"/>
          </p:cNvPicPr>
          <p:nvPr/>
        </p:nvPicPr>
        <p:blipFill rotWithShape="1">
          <a:blip r:embed="rId3"/>
          <a:srcRect b="-1116"/>
          <a:stretch/>
        </p:blipFill>
        <p:spPr>
          <a:xfrm>
            <a:off x="3166438" y="2741591"/>
            <a:ext cx="3069902" cy="211840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83962376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ViewModel</a:t>
            </a:r>
            <a:r>
              <a:rPr lang="en-US" dirty="0" smtClean="0"/>
              <a:t> – require &amp; define to hook component into page</a:t>
            </a:r>
            <a:endParaRPr lang="nl-NL" dirty="0"/>
          </a:p>
        </p:txBody>
      </p:sp>
      <p:sp>
        <p:nvSpPr>
          <p:cNvPr id="3" name="Content Placeholder 2"/>
          <p:cNvSpPr>
            <a:spLocks noGrp="1"/>
          </p:cNvSpPr>
          <p:nvPr>
            <p:ph idx="1"/>
          </p:nvPr>
        </p:nvSpPr>
        <p:spPr/>
        <p:txBody>
          <a:bodyPr/>
          <a:lstStyle/>
          <a:p>
            <a:endParaRPr lang="nl-NL"/>
          </a:p>
        </p:txBody>
      </p:sp>
      <p:sp>
        <p:nvSpPr>
          <p:cNvPr id="4" name="Footer Placeholder 3"/>
          <p:cNvSpPr>
            <a:spLocks noGrp="1"/>
          </p:cNvSpPr>
          <p:nvPr>
            <p:ph type="ftr" sz="quarter" idx="11"/>
          </p:nvPr>
        </p:nvSpPr>
        <p:spPr/>
        <p:txBody>
          <a:bodyPr/>
          <a:lstStyle/>
          <a:p>
            <a:r>
              <a:rPr lang="nl-NL" smtClean="0"/>
              <a:t>50 Shades of Data</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11</a:t>
            </a:fld>
            <a:endParaRPr lang="nl-NL"/>
          </a:p>
        </p:txBody>
      </p:sp>
      <p:pic>
        <p:nvPicPr>
          <p:cNvPr id="6" name="Picture 5"/>
          <p:cNvPicPr>
            <a:picLocks noChangeAspect="1"/>
          </p:cNvPicPr>
          <p:nvPr/>
        </p:nvPicPr>
        <p:blipFill>
          <a:blip r:embed="rId2"/>
          <a:stretch>
            <a:fillRect/>
          </a:stretch>
        </p:blipFill>
        <p:spPr>
          <a:xfrm>
            <a:off x="720003" y="697276"/>
            <a:ext cx="6989902" cy="4186224"/>
          </a:xfrm>
          <a:prstGeom prst="rect">
            <a:avLst/>
          </a:prstGeom>
        </p:spPr>
      </p:pic>
    </p:spTree>
    <p:extLst>
      <p:ext uri="{BB962C8B-B14F-4D97-AF65-F5344CB8AC3E}">
        <p14:creationId xmlns:p14="http://schemas.microsoft.com/office/powerpoint/2010/main" val="198325980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Beauty of Composite Components</a:t>
            </a:r>
            <a:endParaRPr lang="nl-NL" dirty="0"/>
          </a:p>
        </p:txBody>
      </p:sp>
      <p:sp>
        <p:nvSpPr>
          <p:cNvPr id="3" name="Content Placeholder 2"/>
          <p:cNvSpPr>
            <a:spLocks noGrp="1"/>
          </p:cNvSpPr>
          <p:nvPr>
            <p:ph idx="1"/>
          </p:nvPr>
        </p:nvSpPr>
        <p:spPr/>
        <p:txBody>
          <a:bodyPr/>
          <a:lstStyle/>
          <a:p>
            <a:r>
              <a:rPr lang="en-US" dirty="0" smtClean="0"/>
              <a:t>Share &amp; Reuse</a:t>
            </a:r>
          </a:p>
          <a:p>
            <a:pPr lvl="1"/>
            <a:r>
              <a:rPr lang="en-US" dirty="0" smtClean="0"/>
              <a:t>Internally in application and throughout organization</a:t>
            </a:r>
          </a:p>
          <a:p>
            <a:pPr lvl="1"/>
            <a:r>
              <a:rPr lang="en-US" dirty="0" smtClean="0"/>
              <a:t>Externally across the community</a:t>
            </a:r>
          </a:p>
          <a:p>
            <a:r>
              <a:rPr lang="en-US" dirty="0" smtClean="0"/>
              <a:t>Compartmentalize </a:t>
            </a:r>
            <a:r>
              <a:rPr lang="en-US" dirty="0" smtClean="0"/>
              <a:t>development effort – make smaller, stand alone pieces</a:t>
            </a:r>
          </a:p>
          <a:p>
            <a:pPr lvl="1"/>
            <a:r>
              <a:rPr lang="en-US" dirty="0" smtClean="0"/>
              <a:t>Micro….</a:t>
            </a:r>
          </a:p>
          <a:p>
            <a:r>
              <a:rPr lang="en-US" dirty="0" smtClean="0"/>
              <a:t>Bonus: low code extension</a:t>
            </a:r>
            <a:endParaRPr lang="nl-NL" dirty="0"/>
          </a:p>
        </p:txBody>
      </p:sp>
      <p:sp>
        <p:nvSpPr>
          <p:cNvPr id="4" name="Footer Placeholder 3"/>
          <p:cNvSpPr>
            <a:spLocks noGrp="1"/>
          </p:cNvSpPr>
          <p:nvPr>
            <p:ph type="ftr" sz="quarter" idx="11"/>
          </p:nvPr>
        </p:nvSpPr>
        <p:spPr/>
        <p:txBody>
          <a:bodyPr/>
          <a:lstStyle/>
          <a:p>
            <a:r>
              <a:rPr lang="nl-NL" smtClean="0"/>
              <a:t>50 Shades of Data</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12</a:t>
            </a:fld>
            <a:endParaRPr lang="nl-NL"/>
          </a:p>
        </p:txBody>
      </p:sp>
    </p:spTree>
    <p:extLst>
      <p:ext uri="{BB962C8B-B14F-4D97-AF65-F5344CB8AC3E}">
        <p14:creationId xmlns:p14="http://schemas.microsoft.com/office/powerpoint/2010/main" val="257600061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0001" y="854740"/>
            <a:ext cx="7703999" cy="2520000"/>
          </a:xfrm>
        </p:spPr>
        <p:txBody>
          <a:bodyPr/>
          <a:lstStyle/>
          <a:p>
            <a:r>
              <a:rPr lang="en-US" sz="2000" dirty="0" smtClean="0"/>
              <a:t>Introducing JET Composite Component Architecture (CCA):</a:t>
            </a:r>
            <a:r>
              <a:rPr lang="en-US" dirty="0" smtClean="0"/>
              <a:t/>
            </a:r>
            <a:br>
              <a:rPr lang="en-US" dirty="0" smtClean="0"/>
            </a:br>
            <a:r>
              <a:rPr lang="en-US" dirty="0"/>
              <a:t/>
            </a:r>
            <a:br>
              <a:rPr lang="en-US" dirty="0"/>
            </a:br>
            <a:r>
              <a:rPr lang="en-US" dirty="0" smtClean="0"/>
              <a:t>“</a:t>
            </a:r>
            <a:r>
              <a:rPr lang="en-US" b="0" dirty="0"/>
              <a:t>A composite component is a reusable piece of UI that can be embedded as a custom HTML element and can be composed of other composites, JET components, HTML, JavaScript, or CSS.</a:t>
            </a:r>
            <a:r>
              <a:rPr lang="en-US" dirty="0" smtClean="0"/>
              <a:t>”</a:t>
            </a:r>
            <a:endParaRPr lang="nl-NL" dirty="0"/>
          </a:p>
        </p:txBody>
      </p:sp>
      <p:sp>
        <p:nvSpPr>
          <p:cNvPr id="4" name="Footer Placeholder 3"/>
          <p:cNvSpPr>
            <a:spLocks noGrp="1"/>
          </p:cNvSpPr>
          <p:nvPr>
            <p:ph type="ftr" sz="quarter" idx="11"/>
          </p:nvPr>
        </p:nvSpPr>
        <p:spPr/>
        <p:txBody>
          <a:bodyPr/>
          <a:lstStyle/>
          <a:p>
            <a:r>
              <a:rPr lang="en-US" dirty="0" smtClean="0"/>
              <a:t>Creating Oracle JET Composite </a:t>
            </a:r>
            <a:r>
              <a:rPr lang="en-US" dirty="0" err="1" smtClean="0"/>
              <a:t>Conponents</a:t>
            </a:r>
            <a:r>
              <a:rPr lang="en-US" dirty="0" smtClean="0"/>
              <a:t> with </a:t>
            </a:r>
            <a:r>
              <a:rPr lang="en-US" dirty="0" err="1" smtClean="0"/>
              <a:t>OpenLayers</a:t>
            </a:r>
            <a:r>
              <a:rPr lang="nl-NL" dirty="0" smtClean="0"/>
              <a:t>?</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13</a:t>
            </a:fld>
            <a:endParaRPr lang="nl-NL"/>
          </a:p>
        </p:txBody>
      </p:sp>
    </p:spTree>
    <p:extLst>
      <p:ext uri="{BB962C8B-B14F-4D97-AF65-F5344CB8AC3E}">
        <p14:creationId xmlns:p14="http://schemas.microsoft.com/office/powerpoint/2010/main" val="258911733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JET Composite Component</a:t>
            </a:r>
            <a:endParaRPr lang="nl-NL" dirty="0"/>
          </a:p>
        </p:txBody>
      </p:sp>
      <p:sp>
        <p:nvSpPr>
          <p:cNvPr id="6" name="Content Placeholder 5"/>
          <p:cNvSpPr>
            <a:spLocks noGrp="1"/>
          </p:cNvSpPr>
          <p:nvPr>
            <p:ph idx="1"/>
          </p:nvPr>
        </p:nvSpPr>
        <p:spPr>
          <a:xfrm>
            <a:off x="720003" y="936000"/>
            <a:ext cx="7166697" cy="3780000"/>
          </a:xfrm>
        </p:spPr>
        <p:txBody>
          <a:bodyPr/>
          <a:lstStyle/>
          <a:p>
            <a:r>
              <a:rPr lang="en-US" dirty="0" smtClean="0"/>
              <a:t>A reusable building block – encapsulated with a well defined interface</a:t>
            </a:r>
          </a:p>
          <a:p>
            <a:r>
              <a:rPr lang="en-US" dirty="0" smtClean="0"/>
              <a:t>Created using HTML, CSS, JavaScript, JET resources, other CCA components</a:t>
            </a:r>
          </a:p>
          <a:p>
            <a:r>
              <a:rPr lang="en-US" dirty="0" smtClean="0"/>
              <a:t>Packaged in a Zip file that can be shared with any application and any team</a:t>
            </a:r>
          </a:p>
          <a:p>
            <a:r>
              <a:rPr lang="en-US" dirty="0" smtClean="0"/>
              <a:t>Easily ‘injected’ into a JET application</a:t>
            </a:r>
          </a:p>
          <a:p>
            <a:pPr lvl="1"/>
            <a:r>
              <a:rPr lang="en-US" dirty="0" smtClean="0"/>
              <a:t>copy contents of zip-file to specific directory</a:t>
            </a:r>
          </a:p>
          <a:p>
            <a:r>
              <a:rPr lang="en-US" dirty="0" smtClean="0"/>
              <a:t>And easily used in a page</a:t>
            </a:r>
          </a:p>
          <a:p>
            <a:pPr lvl="1"/>
            <a:r>
              <a:rPr lang="en-US" dirty="0" smtClean="0"/>
              <a:t>Add tag to View</a:t>
            </a:r>
          </a:p>
          <a:p>
            <a:pPr lvl="1"/>
            <a:r>
              <a:rPr lang="en-US" dirty="0" smtClean="0"/>
              <a:t>Load module in </a:t>
            </a:r>
            <a:r>
              <a:rPr lang="en-US" dirty="0" err="1" smtClean="0"/>
              <a:t>ViewModel</a:t>
            </a:r>
            <a:endParaRPr lang="nl-NL" dirty="0"/>
          </a:p>
        </p:txBody>
      </p:sp>
      <p:sp>
        <p:nvSpPr>
          <p:cNvPr id="3" name="Footer Placeholder 2"/>
          <p:cNvSpPr>
            <a:spLocks noGrp="1"/>
          </p:cNvSpPr>
          <p:nvPr>
            <p:ph type="ftr" sz="quarter" idx="11"/>
          </p:nvPr>
        </p:nvSpPr>
        <p:spPr/>
        <p:txBody>
          <a:bodyPr/>
          <a:lstStyle/>
          <a:p>
            <a:r>
              <a:rPr lang="en-US" noProof="0" dirty="0" smtClean="0"/>
              <a:t>Creating Oracle JET Composite </a:t>
            </a:r>
            <a:r>
              <a:rPr lang="en-US" noProof="0" dirty="0" err="1" smtClean="0"/>
              <a:t>Conponents</a:t>
            </a:r>
            <a:r>
              <a:rPr lang="en-US" noProof="0" dirty="0" smtClean="0"/>
              <a:t> with </a:t>
            </a:r>
            <a:r>
              <a:rPr lang="en-US" noProof="0" dirty="0" err="1" smtClean="0"/>
              <a:t>OpenLayers</a:t>
            </a:r>
            <a:r>
              <a:rPr lang="nl-NL" noProof="0" dirty="0" smtClean="0"/>
              <a:t>?</a:t>
            </a:r>
            <a:endParaRPr lang="nl-NL" noProof="0" dirty="0"/>
          </a:p>
        </p:txBody>
      </p:sp>
      <p:sp>
        <p:nvSpPr>
          <p:cNvPr id="4" name="Slide Number Placeholder 3"/>
          <p:cNvSpPr>
            <a:spLocks noGrp="1"/>
          </p:cNvSpPr>
          <p:nvPr>
            <p:ph type="sldNum" sz="quarter" idx="12"/>
          </p:nvPr>
        </p:nvSpPr>
        <p:spPr/>
        <p:txBody>
          <a:bodyPr/>
          <a:lstStyle/>
          <a:p>
            <a:fld id="{14F1411D-0280-154F-AEAC-4C20B7AA46B2}" type="slidenum">
              <a:rPr lang="nl-NL" noProof="0" smtClean="0"/>
              <a:t>14</a:t>
            </a:fld>
            <a:endParaRPr lang="nl-NL" noProof="0" dirty="0"/>
          </a:p>
        </p:txBody>
      </p:sp>
      <p:sp>
        <p:nvSpPr>
          <p:cNvPr id="7" name="Rounded Rectangle 6"/>
          <p:cNvSpPr/>
          <p:nvPr/>
        </p:nvSpPr>
        <p:spPr>
          <a:xfrm>
            <a:off x="4303351" y="2453723"/>
            <a:ext cx="1604506" cy="66130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JET CCA</a:t>
            </a:r>
          </a:p>
          <a:p>
            <a:pPr algn="ctr"/>
            <a:r>
              <a:rPr lang="en-US" b="1" dirty="0" err="1" smtClean="0"/>
              <a:t>InputSmiley</a:t>
            </a:r>
            <a:endParaRPr lang="nl-NL" b="1" dirty="0"/>
          </a:p>
        </p:txBody>
      </p:sp>
      <p:sp>
        <p:nvSpPr>
          <p:cNvPr id="8" name="Rectangle 7"/>
          <p:cNvSpPr/>
          <p:nvPr/>
        </p:nvSpPr>
        <p:spPr>
          <a:xfrm>
            <a:off x="1763486" y="3486150"/>
            <a:ext cx="3204514" cy="122985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t>My JET Application</a:t>
            </a:r>
          </a:p>
          <a:p>
            <a:pPr algn="ctr"/>
            <a:endParaRPr lang="en-US" dirty="0" smtClean="0"/>
          </a:p>
          <a:p>
            <a:pPr algn="ctr"/>
            <a:endParaRPr lang="en-US" dirty="0"/>
          </a:p>
          <a:p>
            <a:pPr algn="ctr"/>
            <a:endParaRPr lang="nl-NL" dirty="0"/>
          </a:p>
        </p:txBody>
      </p:sp>
      <p:sp>
        <p:nvSpPr>
          <p:cNvPr id="9" name="Rectangle 8"/>
          <p:cNvSpPr/>
          <p:nvPr/>
        </p:nvSpPr>
        <p:spPr>
          <a:xfrm>
            <a:off x="5442858" y="3486150"/>
            <a:ext cx="3204514" cy="122985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t>Your JET Application</a:t>
            </a:r>
          </a:p>
          <a:p>
            <a:pPr algn="ctr"/>
            <a:endParaRPr lang="en-US" dirty="0" smtClean="0"/>
          </a:p>
          <a:p>
            <a:pPr algn="ctr"/>
            <a:endParaRPr lang="en-US" dirty="0"/>
          </a:p>
          <a:p>
            <a:pPr algn="ctr"/>
            <a:endParaRPr lang="nl-NL" dirty="0"/>
          </a:p>
        </p:txBody>
      </p:sp>
      <p:cxnSp>
        <p:nvCxnSpPr>
          <p:cNvPr id="11" name="Elbow Connector 10"/>
          <p:cNvCxnSpPr>
            <a:stCxn id="7" idx="2"/>
          </p:cNvCxnSpPr>
          <p:nvPr/>
        </p:nvCxnSpPr>
        <p:spPr>
          <a:xfrm rot="5400000">
            <a:off x="4272302" y="3267772"/>
            <a:ext cx="986045" cy="680561"/>
          </a:xfrm>
          <a:prstGeom prst="bentConnector3">
            <a:avLst>
              <a:gd name="adj1" fmla="val 23505"/>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Rounded Rectangle 13"/>
          <p:cNvSpPr/>
          <p:nvPr/>
        </p:nvSpPr>
        <p:spPr>
          <a:xfrm>
            <a:off x="3967178" y="4112907"/>
            <a:ext cx="867363" cy="29563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smtClean="0"/>
              <a:t>JET CCA</a:t>
            </a:r>
          </a:p>
          <a:p>
            <a:pPr algn="ctr"/>
            <a:r>
              <a:rPr lang="en-US" sz="800" b="1" dirty="0" err="1" smtClean="0"/>
              <a:t>InputSmiley</a:t>
            </a:r>
            <a:endParaRPr lang="nl-NL" sz="800" b="1" dirty="0"/>
          </a:p>
        </p:txBody>
      </p:sp>
      <p:sp>
        <p:nvSpPr>
          <p:cNvPr id="15" name="Rounded Rectangle 14"/>
          <p:cNvSpPr/>
          <p:nvPr/>
        </p:nvSpPr>
        <p:spPr>
          <a:xfrm>
            <a:off x="5577801" y="4112907"/>
            <a:ext cx="867363" cy="29563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smtClean="0"/>
              <a:t>JET CCA</a:t>
            </a:r>
          </a:p>
          <a:p>
            <a:pPr algn="ctr"/>
            <a:r>
              <a:rPr lang="en-US" sz="800" b="1" dirty="0" err="1" smtClean="0"/>
              <a:t>InputSmiley</a:t>
            </a:r>
            <a:endParaRPr lang="nl-NL" sz="800" b="1" dirty="0"/>
          </a:p>
        </p:txBody>
      </p:sp>
      <p:cxnSp>
        <p:nvCxnSpPr>
          <p:cNvPr id="17" name="Elbow Connector 16"/>
          <p:cNvCxnSpPr>
            <a:stCxn id="7" idx="2"/>
          </p:cNvCxnSpPr>
          <p:nvPr/>
        </p:nvCxnSpPr>
        <p:spPr>
          <a:xfrm rot="16200000" flipH="1">
            <a:off x="5065521" y="3155112"/>
            <a:ext cx="986045" cy="905879"/>
          </a:xfrm>
          <a:prstGeom prst="bentConnector3">
            <a:avLst>
              <a:gd name="adj1" fmla="val 23505"/>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6723680" y="4024993"/>
            <a:ext cx="771134" cy="59599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dirty="0" smtClean="0"/>
              <a:t>Page A</a:t>
            </a:r>
          </a:p>
          <a:p>
            <a:pPr algn="ctr"/>
            <a:endParaRPr lang="en-US" sz="1200" dirty="0"/>
          </a:p>
          <a:p>
            <a:pPr algn="ctr"/>
            <a:endParaRPr lang="nl-NL" sz="1200" dirty="0"/>
          </a:p>
        </p:txBody>
      </p:sp>
      <p:sp>
        <p:nvSpPr>
          <p:cNvPr id="20" name="Rectangle 19"/>
          <p:cNvSpPr/>
          <p:nvPr/>
        </p:nvSpPr>
        <p:spPr>
          <a:xfrm>
            <a:off x="7629558" y="4024993"/>
            <a:ext cx="794442" cy="59599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dirty="0" smtClean="0"/>
              <a:t>Page B</a:t>
            </a:r>
          </a:p>
          <a:p>
            <a:pPr algn="ctr"/>
            <a:endParaRPr lang="en-US" sz="1200" dirty="0"/>
          </a:p>
          <a:p>
            <a:pPr algn="ctr"/>
            <a:endParaRPr lang="nl-NL" sz="1200" dirty="0"/>
          </a:p>
        </p:txBody>
      </p:sp>
      <p:sp>
        <p:nvSpPr>
          <p:cNvPr id="21" name="Rounded Rectangle 20"/>
          <p:cNvSpPr/>
          <p:nvPr/>
        </p:nvSpPr>
        <p:spPr>
          <a:xfrm>
            <a:off x="6792688" y="4274004"/>
            <a:ext cx="636814" cy="23268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smtClean="0"/>
              <a:t>&lt;input-smiley&gt;</a:t>
            </a:r>
            <a:endParaRPr lang="nl-NL" sz="800" dirty="0"/>
          </a:p>
        </p:txBody>
      </p:sp>
      <p:sp>
        <p:nvSpPr>
          <p:cNvPr id="22" name="Rounded Rectangle 21"/>
          <p:cNvSpPr/>
          <p:nvPr/>
        </p:nvSpPr>
        <p:spPr>
          <a:xfrm>
            <a:off x="7725986" y="4252559"/>
            <a:ext cx="636814" cy="8267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 dirty="0" smtClean="0"/>
              <a:t>&lt;input-smiley&gt;</a:t>
            </a:r>
            <a:endParaRPr lang="nl-NL" sz="500" dirty="0"/>
          </a:p>
        </p:txBody>
      </p:sp>
      <p:sp>
        <p:nvSpPr>
          <p:cNvPr id="23" name="Rounded Rectangle 22"/>
          <p:cNvSpPr/>
          <p:nvPr/>
        </p:nvSpPr>
        <p:spPr>
          <a:xfrm>
            <a:off x="7725986" y="4357689"/>
            <a:ext cx="636814" cy="8267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 dirty="0" smtClean="0"/>
              <a:t>&lt;input-smiley&gt;</a:t>
            </a:r>
            <a:endParaRPr lang="nl-NL" sz="500" dirty="0"/>
          </a:p>
        </p:txBody>
      </p:sp>
      <p:sp>
        <p:nvSpPr>
          <p:cNvPr id="24" name="Rounded Rectangle 23"/>
          <p:cNvSpPr/>
          <p:nvPr/>
        </p:nvSpPr>
        <p:spPr>
          <a:xfrm>
            <a:off x="7725986" y="4462819"/>
            <a:ext cx="636814" cy="8267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 dirty="0" smtClean="0"/>
              <a:t>&lt;input-smiley&gt;</a:t>
            </a:r>
            <a:endParaRPr lang="nl-NL" sz="500" dirty="0"/>
          </a:p>
        </p:txBody>
      </p:sp>
      <p:sp>
        <p:nvSpPr>
          <p:cNvPr id="25" name="Rectangle 24"/>
          <p:cNvSpPr/>
          <p:nvPr/>
        </p:nvSpPr>
        <p:spPr>
          <a:xfrm>
            <a:off x="1929605" y="4037239"/>
            <a:ext cx="771134" cy="595993"/>
          </a:xfrm>
          <a:prstGeom prst="rect">
            <a:avLst/>
          </a:prstGeom>
          <a:solidFill>
            <a:schemeClr val="tx2">
              <a:lumMod val="60000"/>
              <a:lumOff val="40000"/>
            </a:schemeClr>
          </a:solidFill>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dirty="0" smtClean="0"/>
              <a:t>Page 1</a:t>
            </a:r>
          </a:p>
          <a:p>
            <a:pPr algn="ctr"/>
            <a:endParaRPr lang="en-US" sz="1200" dirty="0"/>
          </a:p>
          <a:p>
            <a:pPr algn="ctr"/>
            <a:endParaRPr lang="nl-NL" sz="1200" dirty="0"/>
          </a:p>
        </p:txBody>
      </p:sp>
      <p:sp>
        <p:nvSpPr>
          <p:cNvPr id="26" name="Rectangle 25"/>
          <p:cNvSpPr/>
          <p:nvPr/>
        </p:nvSpPr>
        <p:spPr>
          <a:xfrm>
            <a:off x="2835483" y="4037239"/>
            <a:ext cx="794442" cy="595993"/>
          </a:xfrm>
          <a:prstGeom prst="rect">
            <a:avLst/>
          </a:prstGeom>
          <a:solidFill>
            <a:schemeClr val="tx2">
              <a:lumMod val="60000"/>
              <a:lumOff val="40000"/>
            </a:schemeClr>
          </a:solidFill>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dirty="0" smtClean="0"/>
              <a:t>Page 2</a:t>
            </a:r>
          </a:p>
          <a:p>
            <a:pPr algn="ctr"/>
            <a:endParaRPr lang="en-US" sz="1200" dirty="0"/>
          </a:p>
          <a:p>
            <a:pPr algn="ctr"/>
            <a:endParaRPr lang="nl-NL" sz="1200" dirty="0"/>
          </a:p>
        </p:txBody>
      </p:sp>
      <p:sp>
        <p:nvSpPr>
          <p:cNvPr id="27" name="Rounded Rectangle 26"/>
          <p:cNvSpPr/>
          <p:nvPr/>
        </p:nvSpPr>
        <p:spPr>
          <a:xfrm>
            <a:off x="1998613" y="4286250"/>
            <a:ext cx="636814" cy="23268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smtClean="0"/>
              <a:t>&lt;input-smiley&gt;</a:t>
            </a:r>
            <a:endParaRPr lang="nl-NL" sz="800" dirty="0"/>
          </a:p>
        </p:txBody>
      </p:sp>
      <p:sp>
        <p:nvSpPr>
          <p:cNvPr id="28" name="Rounded Rectangle 27"/>
          <p:cNvSpPr/>
          <p:nvPr/>
        </p:nvSpPr>
        <p:spPr>
          <a:xfrm>
            <a:off x="2931911" y="4264805"/>
            <a:ext cx="636814" cy="8267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 dirty="0" smtClean="0"/>
              <a:t>&lt;input-smiley&gt;</a:t>
            </a:r>
            <a:endParaRPr lang="nl-NL" sz="500" dirty="0"/>
          </a:p>
        </p:txBody>
      </p:sp>
      <p:sp>
        <p:nvSpPr>
          <p:cNvPr id="29" name="Rounded Rectangle 28"/>
          <p:cNvSpPr/>
          <p:nvPr/>
        </p:nvSpPr>
        <p:spPr>
          <a:xfrm>
            <a:off x="2931911" y="4369935"/>
            <a:ext cx="636814" cy="8267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 dirty="0" smtClean="0"/>
              <a:t>&lt;input-smiley&gt;</a:t>
            </a:r>
            <a:endParaRPr lang="nl-NL" sz="500" dirty="0"/>
          </a:p>
        </p:txBody>
      </p:sp>
    </p:spTree>
    <p:extLst>
      <p:ext uri="{BB962C8B-B14F-4D97-AF65-F5344CB8AC3E}">
        <p14:creationId xmlns:p14="http://schemas.microsoft.com/office/powerpoint/2010/main" val="613597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
                                            <p:txEl>
                                              <p:pRg st="4" end="4"/>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9"/>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0"/>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6">
                                            <p:txEl>
                                              <p:pRg st="6" end="6"/>
                                            </p:txEl>
                                          </p:spTgt>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1"/>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22"/>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23"/>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24"/>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27"/>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28"/>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29"/>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P spid="7" grpId="0" animBg="1"/>
      <p:bldP spid="8" grpId="0" animBg="1"/>
      <p:bldP spid="9" grpId="0" animBg="1"/>
      <p:bldP spid="14" grpId="0" animBg="1"/>
      <p:bldP spid="15"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Constitution of a JET Composite Component</a:t>
            </a:r>
            <a:endParaRPr lang="nl-NL" dirty="0"/>
          </a:p>
        </p:txBody>
      </p:sp>
      <p:sp>
        <p:nvSpPr>
          <p:cNvPr id="4" name="Footer Placeholder 3"/>
          <p:cNvSpPr>
            <a:spLocks noGrp="1"/>
          </p:cNvSpPr>
          <p:nvPr>
            <p:ph type="ftr" sz="quarter" idx="11"/>
          </p:nvPr>
        </p:nvSpPr>
        <p:spPr/>
        <p:txBody>
          <a:bodyPr/>
          <a:lstStyle/>
          <a:p>
            <a:r>
              <a:rPr lang="en-US" dirty="0" smtClean="0"/>
              <a:t>Creating Oracle JET Composite </a:t>
            </a:r>
            <a:r>
              <a:rPr lang="en-US" dirty="0" err="1" smtClean="0"/>
              <a:t>Conponents</a:t>
            </a:r>
            <a:r>
              <a:rPr lang="en-US" dirty="0" smtClean="0"/>
              <a:t> with </a:t>
            </a:r>
            <a:r>
              <a:rPr lang="en-US" dirty="0" err="1" smtClean="0"/>
              <a:t>OpenLayers</a:t>
            </a:r>
            <a:r>
              <a:rPr lang="nl-NL" dirty="0" smtClean="0"/>
              <a:t>?</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15</a:t>
            </a:fld>
            <a:endParaRPr lang="nl-NL"/>
          </a:p>
        </p:txBody>
      </p:sp>
      <p:sp>
        <p:nvSpPr>
          <p:cNvPr id="6" name="Rounded Rectangle 5"/>
          <p:cNvSpPr/>
          <p:nvPr/>
        </p:nvSpPr>
        <p:spPr>
          <a:xfrm>
            <a:off x="2278607" y="1195391"/>
            <a:ext cx="4710021" cy="30500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JET CCA</a:t>
            </a:r>
          </a:p>
          <a:p>
            <a:pPr algn="ctr"/>
            <a:r>
              <a:rPr lang="en-US" sz="2800" b="1" dirty="0" smtClean="0"/>
              <a:t>Component</a:t>
            </a:r>
          </a:p>
          <a:p>
            <a:pPr algn="ctr"/>
            <a:endParaRPr lang="en-US" sz="2800" b="1" dirty="0"/>
          </a:p>
          <a:p>
            <a:pPr algn="ctr"/>
            <a:endParaRPr lang="en-US" sz="2800" b="1" dirty="0" smtClean="0"/>
          </a:p>
          <a:p>
            <a:pPr algn="ctr"/>
            <a:endParaRPr lang="en-US" sz="2800" b="1" dirty="0"/>
          </a:p>
          <a:p>
            <a:pPr algn="ctr"/>
            <a:endParaRPr lang="nl-NL" sz="2800" b="1" dirty="0"/>
          </a:p>
        </p:txBody>
      </p:sp>
      <p:sp>
        <p:nvSpPr>
          <p:cNvPr id="7" name="Right Arrow 6"/>
          <p:cNvSpPr/>
          <p:nvPr/>
        </p:nvSpPr>
        <p:spPr>
          <a:xfrm>
            <a:off x="6368143" y="1632858"/>
            <a:ext cx="2318657" cy="1118507"/>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UI (HTML + CSS)</a:t>
            </a:r>
            <a:endParaRPr lang="nl-NL" dirty="0"/>
          </a:p>
        </p:txBody>
      </p:sp>
      <p:sp>
        <p:nvSpPr>
          <p:cNvPr id="8" name="Right Arrow 7"/>
          <p:cNvSpPr/>
          <p:nvPr/>
        </p:nvSpPr>
        <p:spPr>
          <a:xfrm>
            <a:off x="6368142" y="2830286"/>
            <a:ext cx="2318657" cy="1118507"/>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Events, Property Updates, Function calls</a:t>
            </a:r>
            <a:endParaRPr lang="nl-NL" dirty="0"/>
          </a:p>
        </p:txBody>
      </p:sp>
    </p:spTree>
    <p:extLst>
      <p:ext uri="{BB962C8B-B14F-4D97-AF65-F5344CB8AC3E}">
        <p14:creationId xmlns:p14="http://schemas.microsoft.com/office/powerpoint/2010/main" val="3748586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Constitution of a JET Composite Component</a:t>
            </a:r>
            <a:endParaRPr lang="nl-NL" dirty="0"/>
          </a:p>
        </p:txBody>
      </p:sp>
      <p:sp>
        <p:nvSpPr>
          <p:cNvPr id="4" name="Footer Placeholder 3"/>
          <p:cNvSpPr>
            <a:spLocks noGrp="1"/>
          </p:cNvSpPr>
          <p:nvPr>
            <p:ph type="ftr" sz="quarter" idx="11"/>
          </p:nvPr>
        </p:nvSpPr>
        <p:spPr/>
        <p:txBody>
          <a:bodyPr/>
          <a:lstStyle/>
          <a:p>
            <a:r>
              <a:rPr lang="en-US" dirty="0" smtClean="0"/>
              <a:t>Creating Oracle JET Composite </a:t>
            </a:r>
            <a:r>
              <a:rPr lang="en-US" dirty="0" err="1" smtClean="0"/>
              <a:t>Conponents</a:t>
            </a:r>
            <a:r>
              <a:rPr lang="en-US" dirty="0" smtClean="0"/>
              <a:t> with </a:t>
            </a:r>
            <a:r>
              <a:rPr lang="en-US" dirty="0" err="1" smtClean="0"/>
              <a:t>OpenLayers</a:t>
            </a:r>
            <a:r>
              <a:rPr lang="nl-NL" dirty="0" smtClean="0"/>
              <a:t>?</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16</a:t>
            </a:fld>
            <a:endParaRPr lang="nl-NL"/>
          </a:p>
        </p:txBody>
      </p:sp>
      <p:sp>
        <p:nvSpPr>
          <p:cNvPr id="6" name="Rounded Rectangle 5"/>
          <p:cNvSpPr/>
          <p:nvPr/>
        </p:nvSpPr>
        <p:spPr>
          <a:xfrm>
            <a:off x="2278607" y="1195391"/>
            <a:ext cx="4710021" cy="30500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JET CCA</a:t>
            </a:r>
          </a:p>
          <a:p>
            <a:pPr algn="ctr"/>
            <a:r>
              <a:rPr lang="en-US" sz="2800" b="1" dirty="0" smtClean="0"/>
              <a:t>Component</a:t>
            </a:r>
          </a:p>
          <a:p>
            <a:pPr algn="ctr"/>
            <a:endParaRPr lang="en-US" sz="2800" b="1" dirty="0"/>
          </a:p>
          <a:p>
            <a:pPr algn="ctr"/>
            <a:endParaRPr lang="en-US" sz="2800" b="1" dirty="0" smtClean="0"/>
          </a:p>
          <a:p>
            <a:pPr algn="ctr"/>
            <a:endParaRPr lang="en-US" sz="2800" b="1" dirty="0"/>
          </a:p>
          <a:p>
            <a:pPr algn="ctr"/>
            <a:endParaRPr lang="nl-NL" sz="2800" b="1" dirty="0"/>
          </a:p>
        </p:txBody>
      </p:sp>
      <p:sp>
        <p:nvSpPr>
          <p:cNvPr id="7" name="Right Arrow 6"/>
          <p:cNvSpPr/>
          <p:nvPr/>
        </p:nvSpPr>
        <p:spPr>
          <a:xfrm>
            <a:off x="6368143" y="1632858"/>
            <a:ext cx="2318657" cy="1118507"/>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UI (HTML + CSS)</a:t>
            </a:r>
            <a:endParaRPr lang="nl-NL" dirty="0"/>
          </a:p>
        </p:txBody>
      </p:sp>
      <p:sp>
        <p:nvSpPr>
          <p:cNvPr id="8" name="Right Arrow 7"/>
          <p:cNvSpPr/>
          <p:nvPr/>
        </p:nvSpPr>
        <p:spPr>
          <a:xfrm>
            <a:off x="6368142" y="2830286"/>
            <a:ext cx="2318657" cy="1118507"/>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Events, Property Updates, Function calls</a:t>
            </a:r>
            <a:endParaRPr lang="nl-NL" dirty="0"/>
          </a:p>
        </p:txBody>
      </p:sp>
      <p:sp>
        <p:nvSpPr>
          <p:cNvPr id="9" name="Rounded Rectangle 8"/>
          <p:cNvSpPr/>
          <p:nvPr/>
        </p:nvSpPr>
        <p:spPr>
          <a:xfrm>
            <a:off x="4400550" y="2351317"/>
            <a:ext cx="1387929" cy="534749"/>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a:t>
            </a:r>
            <a:r>
              <a:rPr lang="en-US" dirty="0" smtClean="0"/>
              <a:t>iew.html</a:t>
            </a:r>
            <a:endParaRPr lang="nl-NL" dirty="0"/>
          </a:p>
        </p:txBody>
      </p:sp>
      <p:sp>
        <p:nvSpPr>
          <p:cNvPr id="10" name="Rounded Rectangle 9"/>
          <p:cNvSpPr/>
          <p:nvPr/>
        </p:nvSpPr>
        <p:spPr>
          <a:xfrm>
            <a:off x="4400550" y="2997977"/>
            <a:ext cx="1387929" cy="534749"/>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styles.css</a:t>
            </a:r>
            <a:endParaRPr lang="nl-NL" dirty="0"/>
          </a:p>
        </p:txBody>
      </p:sp>
      <p:sp>
        <p:nvSpPr>
          <p:cNvPr id="11" name="Rounded Rectangle 10"/>
          <p:cNvSpPr/>
          <p:nvPr/>
        </p:nvSpPr>
        <p:spPr>
          <a:xfrm>
            <a:off x="4400550" y="3644637"/>
            <a:ext cx="1387929" cy="534749"/>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viewModel.js</a:t>
            </a:r>
            <a:endParaRPr lang="nl-NL" dirty="0"/>
          </a:p>
        </p:txBody>
      </p:sp>
      <p:sp>
        <p:nvSpPr>
          <p:cNvPr id="12" name="Rounded Rectangle 11"/>
          <p:cNvSpPr/>
          <p:nvPr/>
        </p:nvSpPr>
        <p:spPr>
          <a:xfrm>
            <a:off x="2584381" y="2351317"/>
            <a:ext cx="1387929" cy="534749"/>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loader.js</a:t>
            </a:r>
            <a:endParaRPr lang="nl-NL" dirty="0"/>
          </a:p>
        </p:txBody>
      </p:sp>
      <p:sp>
        <p:nvSpPr>
          <p:cNvPr id="13" name="Rounded Rectangle 12"/>
          <p:cNvSpPr/>
          <p:nvPr/>
        </p:nvSpPr>
        <p:spPr>
          <a:xfrm>
            <a:off x="1853294" y="2993886"/>
            <a:ext cx="2119016" cy="534749"/>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c</a:t>
            </a:r>
            <a:r>
              <a:rPr lang="en-US" dirty="0" err="1" smtClean="0"/>
              <a:t>omponent.json</a:t>
            </a:r>
            <a:endParaRPr lang="nl-NL" dirty="0"/>
          </a:p>
        </p:txBody>
      </p:sp>
      <p:sp>
        <p:nvSpPr>
          <p:cNvPr id="14" name="Rounded Rectangle 13"/>
          <p:cNvSpPr/>
          <p:nvPr/>
        </p:nvSpPr>
        <p:spPr>
          <a:xfrm>
            <a:off x="2584379" y="3636455"/>
            <a:ext cx="1387929" cy="534749"/>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Other Resources</a:t>
            </a:r>
            <a:endParaRPr lang="nl-NL" dirty="0"/>
          </a:p>
        </p:txBody>
      </p:sp>
    </p:spTree>
    <p:extLst>
      <p:ext uri="{BB962C8B-B14F-4D97-AF65-F5344CB8AC3E}">
        <p14:creationId xmlns:p14="http://schemas.microsoft.com/office/powerpoint/2010/main" val="2616792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3" grpId="0" animBg="1"/>
      <p:bldP spid="14"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Constitution of a JET Composite Component</a:t>
            </a:r>
            <a:endParaRPr lang="nl-NL" dirty="0"/>
          </a:p>
        </p:txBody>
      </p:sp>
      <p:sp>
        <p:nvSpPr>
          <p:cNvPr id="4" name="Footer Placeholder 3"/>
          <p:cNvSpPr>
            <a:spLocks noGrp="1"/>
          </p:cNvSpPr>
          <p:nvPr>
            <p:ph type="ftr" sz="quarter" idx="11"/>
          </p:nvPr>
        </p:nvSpPr>
        <p:spPr/>
        <p:txBody>
          <a:bodyPr/>
          <a:lstStyle/>
          <a:p>
            <a:r>
              <a:rPr lang="en-US" dirty="0" smtClean="0"/>
              <a:t>Creating Oracle JET Composite </a:t>
            </a:r>
            <a:r>
              <a:rPr lang="en-US" dirty="0" err="1" smtClean="0"/>
              <a:t>Conponents</a:t>
            </a:r>
            <a:r>
              <a:rPr lang="en-US" dirty="0" smtClean="0"/>
              <a:t> with </a:t>
            </a:r>
            <a:r>
              <a:rPr lang="en-US" dirty="0" err="1" smtClean="0"/>
              <a:t>OpenLayers</a:t>
            </a:r>
            <a:r>
              <a:rPr lang="nl-NL" dirty="0" smtClean="0"/>
              <a:t>?</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17</a:t>
            </a:fld>
            <a:endParaRPr lang="nl-NL"/>
          </a:p>
        </p:txBody>
      </p:sp>
      <p:sp>
        <p:nvSpPr>
          <p:cNvPr id="6" name="Rounded Rectangle 5"/>
          <p:cNvSpPr/>
          <p:nvPr/>
        </p:nvSpPr>
        <p:spPr>
          <a:xfrm>
            <a:off x="2278607" y="1195391"/>
            <a:ext cx="4710021" cy="30500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JET CCA</a:t>
            </a:r>
          </a:p>
          <a:p>
            <a:pPr algn="ctr"/>
            <a:r>
              <a:rPr lang="en-US" sz="2800" b="1" dirty="0" smtClean="0"/>
              <a:t>Component</a:t>
            </a:r>
          </a:p>
          <a:p>
            <a:pPr algn="ctr"/>
            <a:endParaRPr lang="en-US" sz="2800" b="1" dirty="0"/>
          </a:p>
          <a:p>
            <a:pPr algn="ctr"/>
            <a:endParaRPr lang="en-US" sz="2800" b="1" dirty="0" smtClean="0"/>
          </a:p>
          <a:p>
            <a:pPr algn="ctr"/>
            <a:endParaRPr lang="en-US" sz="2800" b="1" dirty="0"/>
          </a:p>
          <a:p>
            <a:pPr algn="ctr"/>
            <a:endParaRPr lang="nl-NL" sz="2800" b="1" dirty="0"/>
          </a:p>
        </p:txBody>
      </p:sp>
      <p:sp>
        <p:nvSpPr>
          <p:cNvPr id="7" name="Right Arrow 6"/>
          <p:cNvSpPr/>
          <p:nvPr/>
        </p:nvSpPr>
        <p:spPr>
          <a:xfrm>
            <a:off x="6368143" y="1632858"/>
            <a:ext cx="2318657" cy="1118507"/>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UI (HTML + CSS)</a:t>
            </a:r>
            <a:endParaRPr lang="nl-NL" dirty="0"/>
          </a:p>
        </p:txBody>
      </p:sp>
      <p:sp>
        <p:nvSpPr>
          <p:cNvPr id="8" name="Right Arrow 7"/>
          <p:cNvSpPr/>
          <p:nvPr/>
        </p:nvSpPr>
        <p:spPr>
          <a:xfrm>
            <a:off x="6368142" y="2830286"/>
            <a:ext cx="2318657" cy="1118507"/>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Events, Property Updates, Function calls</a:t>
            </a:r>
            <a:endParaRPr lang="nl-NL" dirty="0"/>
          </a:p>
        </p:txBody>
      </p:sp>
      <p:sp>
        <p:nvSpPr>
          <p:cNvPr id="9" name="Rounded Rectangle 8"/>
          <p:cNvSpPr/>
          <p:nvPr/>
        </p:nvSpPr>
        <p:spPr>
          <a:xfrm>
            <a:off x="4400550" y="2351317"/>
            <a:ext cx="1387929" cy="534749"/>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a:t>
            </a:r>
            <a:r>
              <a:rPr lang="en-US" dirty="0" smtClean="0"/>
              <a:t>iew.html</a:t>
            </a:r>
            <a:endParaRPr lang="nl-NL" dirty="0"/>
          </a:p>
        </p:txBody>
      </p:sp>
      <p:sp>
        <p:nvSpPr>
          <p:cNvPr id="10" name="Rounded Rectangle 9"/>
          <p:cNvSpPr/>
          <p:nvPr/>
        </p:nvSpPr>
        <p:spPr>
          <a:xfrm>
            <a:off x="4400550" y="2997977"/>
            <a:ext cx="1387929" cy="534749"/>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styles.css</a:t>
            </a:r>
            <a:endParaRPr lang="nl-NL" dirty="0"/>
          </a:p>
        </p:txBody>
      </p:sp>
      <p:sp>
        <p:nvSpPr>
          <p:cNvPr id="11" name="Rounded Rectangle 10"/>
          <p:cNvSpPr/>
          <p:nvPr/>
        </p:nvSpPr>
        <p:spPr>
          <a:xfrm>
            <a:off x="4400550" y="3644637"/>
            <a:ext cx="1387929" cy="534749"/>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viewModel.js</a:t>
            </a:r>
            <a:endParaRPr lang="nl-NL" dirty="0"/>
          </a:p>
        </p:txBody>
      </p:sp>
      <p:sp>
        <p:nvSpPr>
          <p:cNvPr id="12" name="Rounded Rectangle 11"/>
          <p:cNvSpPr/>
          <p:nvPr/>
        </p:nvSpPr>
        <p:spPr>
          <a:xfrm>
            <a:off x="2584381" y="2351317"/>
            <a:ext cx="1387929" cy="534749"/>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loader.js</a:t>
            </a:r>
            <a:endParaRPr lang="nl-NL" dirty="0"/>
          </a:p>
        </p:txBody>
      </p:sp>
      <p:sp>
        <p:nvSpPr>
          <p:cNvPr id="13" name="Rounded Rectangle 12"/>
          <p:cNvSpPr/>
          <p:nvPr/>
        </p:nvSpPr>
        <p:spPr>
          <a:xfrm>
            <a:off x="1853294" y="2993886"/>
            <a:ext cx="2119016" cy="534749"/>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c</a:t>
            </a:r>
            <a:r>
              <a:rPr lang="en-US" dirty="0" err="1" smtClean="0"/>
              <a:t>omponent.json</a:t>
            </a:r>
            <a:endParaRPr lang="nl-NL" dirty="0"/>
          </a:p>
        </p:txBody>
      </p:sp>
      <p:sp>
        <p:nvSpPr>
          <p:cNvPr id="14" name="Rounded Rectangle 13"/>
          <p:cNvSpPr/>
          <p:nvPr/>
        </p:nvSpPr>
        <p:spPr>
          <a:xfrm>
            <a:off x="2584379" y="3636455"/>
            <a:ext cx="1387929" cy="534749"/>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Other Resources</a:t>
            </a:r>
            <a:endParaRPr lang="nl-NL" dirty="0"/>
          </a:p>
        </p:txBody>
      </p:sp>
      <p:sp>
        <p:nvSpPr>
          <p:cNvPr id="15" name="Right Arrow 14"/>
          <p:cNvSpPr/>
          <p:nvPr/>
        </p:nvSpPr>
        <p:spPr>
          <a:xfrm>
            <a:off x="220436" y="945849"/>
            <a:ext cx="2907256" cy="1374018"/>
          </a:xfrm>
          <a:prstGeom prst="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Property values (can be Observables and callback functions), Function Calls </a:t>
            </a:r>
            <a:endParaRPr lang="nl-NL" dirty="0"/>
          </a:p>
        </p:txBody>
      </p:sp>
    </p:spTree>
    <p:extLst>
      <p:ext uri="{BB962C8B-B14F-4D97-AF65-F5344CB8AC3E}">
        <p14:creationId xmlns:p14="http://schemas.microsoft.com/office/powerpoint/2010/main" val="372872214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Creation of a component</a:t>
            </a:r>
            <a:endParaRPr lang="nl-NL" dirty="0"/>
          </a:p>
        </p:txBody>
      </p:sp>
      <p:sp>
        <p:nvSpPr>
          <p:cNvPr id="3" name="Content Placeholder 2"/>
          <p:cNvSpPr>
            <a:spLocks noGrp="1"/>
          </p:cNvSpPr>
          <p:nvPr>
            <p:ph idx="1"/>
          </p:nvPr>
        </p:nvSpPr>
        <p:spPr/>
        <p:txBody>
          <a:bodyPr/>
          <a:lstStyle/>
          <a:p>
            <a:r>
              <a:rPr lang="en-US" dirty="0" smtClean="0"/>
              <a:t>Identify scope of the component</a:t>
            </a:r>
          </a:p>
          <a:p>
            <a:r>
              <a:rPr lang="en-US" dirty="0" smtClean="0"/>
              <a:t>Create a regular JET application (</a:t>
            </a:r>
            <a:r>
              <a:rPr lang="en-US" dirty="0" err="1" smtClean="0"/>
              <a:t>ojet</a:t>
            </a:r>
            <a:r>
              <a:rPr lang="en-US" dirty="0" smtClean="0"/>
              <a:t>)</a:t>
            </a:r>
          </a:p>
          <a:p>
            <a:r>
              <a:rPr lang="en-US" dirty="0" smtClean="0"/>
              <a:t>Generate a composite component (</a:t>
            </a:r>
            <a:r>
              <a:rPr lang="en-US" dirty="0" err="1" smtClean="0"/>
              <a:t>ojet</a:t>
            </a:r>
            <a:r>
              <a:rPr lang="en-US" dirty="0" smtClean="0"/>
              <a:t>)</a:t>
            </a:r>
          </a:p>
          <a:p>
            <a:r>
              <a:rPr lang="en-US" dirty="0" smtClean="0"/>
              <a:t>Identify and separate two areas</a:t>
            </a:r>
          </a:p>
          <a:p>
            <a:pPr lvl="1"/>
            <a:r>
              <a:rPr lang="en-US" dirty="0" smtClean="0"/>
              <a:t>Test bed, sandbox – used for development &amp; test</a:t>
            </a:r>
          </a:p>
          <a:p>
            <a:pPr lvl="1"/>
            <a:r>
              <a:rPr lang="en-US" dirty="0" smtClean="0"/>
              <a:t>Composite Component</a:t>
            </a:r>
          </a:p>
          <a:p>
            <a:r>
              <a:rPr lang="en-US" dirty="0" smtClean="0"/>
              <a:t>Iteratively</a:t>
            </a:r>
          </a:p>
          <a:p>
            <a:pPr lvl="1"/>
            <a:r>
              <a:rPr lang="en-US" dirty="0" smtClean="0"/>
              <a:t>Configure &amp; Describe</a:t>
            </a:r>
          </a:p>
          <a:p>
            <a:pPr lvl="1"/>
            <a:r>
              <a:rPr lang="en-US" dirty="0" smtClean="0"/>
              <a:t>Develop</a:t>
            </a:r>
          </a:p>
          <a:p>
            <a:pPr lvl="1"/>
            <a:r>
              <a:rPr lang="en-US" dirty="0" smtClean="0"/>
              <a:t>Test</a:t>
            </a:r>
          </a:p>
          <a:p>
            <a:pPr lvl="1"/>
            <a:r>
              <a:rPr lang="en-US" dirty="0" smtClean="0"/>
              <a:t>Publish</a:t>
            </a:r>
            <a:endParaRPr lang="nl-NL" dirty="0"/>
          </a:p>
        </p:txBody>
      </p:sp>
      <p:sp>
        <p:nvSpPr>
          <p:cNvPr id="4" name="Footer Placeholder 3"/>
          <p:cNvSpPr>
            <a:spLocks noGrp="1"/>
          </p:cNvSpPr>
          <p:nvPr>
            <p:ph type="ftr" sz="quarter" idx="11"/>
          </p:nvPr>
        </p:nvSpPr>
        <p:spPr/>
        <p:txBody>
          <a:bodyPr/>
          <a:lstStyle/>
          <a:p>
            <a:r>
              <a:rPr lang="nl-NL" smtClean="0"/>
              <a:t>50 Shades of Data</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18</a:t>
            </a:fld>
            <a:endParaRPr lang="nl-NL"/>
          </a:p>
        </p:txBody>
      </p:sp>
      <p:sp>
        <p:nvSpPr>
          <p:cNvPr id="7" name="Freeform 6"/>
          <p:cNvSpPr/>
          <p:nvPr/>
        </p:nvSpPr>
        <p:spPr>
          <a:xfrm>
            <a:off x="720003" y="2986348"/>
            <a:ext cx="302630" cy="1118753"/>
          </a:xfrm>
          <a:custGeom>
            <a:avLst/>
            <a:gdLst>
              <a:gd name="connsiteX0" fmla="*/ 246292 w 302630"/>
              <a:gd name="connsiteY0" fmla="*/ 0 h 1118753"/>
              <a:gd name="connsiteX1" fmla="*/ 302563 w 302630"/>
              <a:gd name="connsiteY1" fmla="*/ 471268 h 1118753"/>
              <a:gd name="connsiteX2" fmla="*/ 253326 w 302630"/>
              <a:gd name="connsiteY2" fmla="*/ 1041010 h 1118753"/>
              <a:gd name="connsiteX3" fmla="*/ 84513 w 302630"/>
              <a:gd name="connsiteY3" fmla="*/ 1069145 h 1118753"/>
              <a:gd name="connsiteX4" fmla="*/ 107 w 302630"/>
              <a:gd name="connsiteY4" fmla="*/ 626013 h 1118753"/>
              <a:gd name="connsiteX5" fmla="*/ 70446 w 302630"/>
              <a:gd name="connsiteY5" fmla="*/ 140677 h 11187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2630" h="1118753">
                <a:moveTo>
                  <a:pt x="246292" y="0"/>
                </a:moveTo>
                <a:cubicBezTo>
                  <a:pt x="273841" y="148883"/>
                  <a:pt x="301391" y="297766"/>
                  <a:pt x="302563" y="471268"/>
                </a:cubicBezTo>
                <a:cubicBezTo>
                  <a:pt x="303735" y="644770"/>
                  <a:pt x="289668" y="941364"/>
                  <a:pt x="253326" y="1041010"/>
                </a:cubicBezTo>
                <a:cubicBezTo>
                  <a:pt x="216984" y="1140656"/>
                  <a:pt x="126716" y="1138311"/>
                  <a:pt x="84513" y="1069145"/>
                </a:cubicBezTo>
                <a:cubicBezTo>
                  <a:pt x="42310" y="999979"/>
                  <a:pt x="2451" y="780758"/>
                  <a:pt x="107" y="626013"/>
                </a:cubicBezTo>
                <a:cubicBezTo>
                  <a:pt x="-2238" y="471268"/>
                  <a:pt x="34104" y="305972"/>
                  <a:pt x="70446" y="140677"/>
                </a:cubicBezTo>
              </a:path>
            </a:pathLst>
          </a:custGeom>
          <a:noFill/>
          <a:ln>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383946393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Develop Input Country Component</a:t>
            </a:r>
            <a:endParaRPr lang="nl-NL" dirty="0"/>
          </a:p>
        </p:txBody>
      </p:sp>
      <p:sp>
        <p:nvSpPr>
          <p:cNvPr id="3" name="Content Placeholder 2"/>
          <p:cNvSpPr>
            <a:spLocks noGrp="1"/>
          </p:cNvSpPr>
          <p:nvPr>
            <p:ph idx="1"/>
          </p:nvPr>
        </p:nvSpPr>
        <p:spPr/>
        <p:txBody>
          <a:bodyPr/>
          <a:lstStyle/>
          <a:p>
            <a:r>
              <a:rPr lang="en-US" dirty="0" smtClean="0"/>
              <a:t>Scope: display and select country on a map </a:t>
            </a:r>
          </a:p>
          <a:p>
            <a:pPr lvl="1"/>
            <a:r>
              <a:rPr lang="en-US" dirty="0" smtClean="0"/>
              <a:t>Zoom, pan, ..</a:t>
            </a:r>
          </a:p>
          <a:p>
            <a:r>
              <a:rPr lang="en-US" dirty="0" smtClean="0"/>
              <a:t>To be used instead of these horrible dropdown lists</a:t>
            </a:r>
            <a:endParaRPr lang="en-US" dirty="0" smtClean="0"/>
          </a:p>
          <a:p>
            <a:r>
              <a:rPr lang="en-US" dirty="0" smtClean="0"/>
              <a:t>Later: </a:t>
            </a:r>
            <a:r>
              <a:rPr lang="en-US" dirty="0" smtClean="0"/>
              <a:t>possibly extend </a:t>
            </a:r>
            <a:r>
              <a:rPr lang="en-US" dirty="0" smtClean="0"/>
              <a:t>with </a:t>
            </a:r>
          </a:p>
          <a:p>
            <a:pPr lvl="1"/>
            <a:r>
              <a:rPr lang="en-US" dirty="0" smtClean="0"/>
              <a:t>multiple countries</a:t>
            </a:r>
          </a:p>
          <a:p>
            <a:pPr lvl="1"/>
            <a:r>
              <a:rPr lang="en-US" dirty="0" smtClean="0"/>
              <a:t>Regions, cities</a:t>
            </a:r>
            <a:endParaRPr lang="nl-NL" dirty="0"/>
          </a:p>
        </p:txBody>
      </p:sp>
      <p:sp>
        <p:nvSpPr>
          <p:cNvPr id="4" name="Footer Placeholder 3"/>
          <p:cNvSpPr>
            <a:spLocks noGrp="1"/>
          </p:cNvSpPr>
          <p:nvPr>
            <p:ph type="ftr" sz="quarter" idx="11"/>
          </p:nvPr>
        </p:nvSpPr>
        <p:spPr/>
        <p:txBody>
          <a:bodyPr/>
          <a:lstStyle/>
          <a:p>
            <a:r>
              <a:rPr lang="nl-NL" smtClean="0"/>
              <a:t>50 Shades of Data</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19</a:t>
            </a:fld>
            <a:endParaRPr lang="nl-NL"/>
          </a:p>
        </p:txBody>
      </p:sp>
      <p:pic>
        <p:nvPicPr>
          <p:cNvPr id="2050" name="Picture 2" descr="Image result for dropdown list of countri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42575" y="792000"/>
            <a:ext cx="2438400" cy="3076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28979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Lucas Jellema</a:t>
            </a:r>
            <a:br>
              <a:rPr lang="en-US" dirty="0" smtClean="0"/>
            </a:br>
            <a:r>
              <a:rPr lang="en-US" dirty="0" smtClean="0"/>
              <a:t>Architect / Developer</a:t>
            </a:r>
            <a:br>
              <a:rPr lang="en-US" dirty="0" smtClean="0"/>
            </a:br>
            <a:r>
              <a:rPr lang="en-US" dirty="0" smtClean="0"/>
              <a:t/>
            </a:r>
            <a:br>
              <a:rPr lang="en-US" dirty="0" smtClean="0"/>
            </a:br>
            <a:r>
              <a:rPr lang="en-US" dirty="0"/>
              <a:t>1994 </a:t>
            </a:r>
            <a:r>
              <a:rPr lang="en-US" dirty="0" smtClean="0"/>
              <a:t>started in </a:t>
            </a:r>
            <a:r>
              <a:rPr lang="en-US" dirty="0"/>
              <a:t>IT at </a:t>
            </a:r>
            <a:r>
              <a:rPr lang="en-US" dirty="0" smtClean="0"/>
              <a:t>Oracle </a:t>
            </a:r>
            <a:r>
              <a:rPr lang="en-US" dirty="0"/>
              <a:t/>
            </a:r>
            <a:br>
              <a:rPr lang="en-US" dirty="0"/>
            </a:br>
            <a:r>
              <a:rPr lang="en-US" dirty="0"/>
              <a:t>2002 </a:t>
            </a:r>
            <a:r>
              <a:rPr lang="en-US" dirty="0" smtClean="0"/>
              <a:t>joined AMIS</a:t>
            </a:r>
            <a:r>
              <a:rPr lang="en-US" dirty="0"/>
              <a:t/>
            </a:r>
            <a:br>
              <a:rPr lang="en-US" dirty="0"/>
            </a:br>
            <a:r>
              <a:rPr lang="en-US" dirty="0" smtClean="0"/>
              <a:t>Currently CTO &amp; </a:t>
            </a:r>
            <a:r>
              <a:rPr lang="en-US" dirty="0"/>
              <a:t>Solution Architect</a:t>
            </a:r>
            <a:r>
              <a:rPr lang="nl-NL" dirty="0"/>
              <a:t/>
            </a:r>
            <a:br>
              <a:rPr lang="nl-NL" dirty="0"/>
            </a:br>
            <a:endParaRPr lang="nl-NL"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22540" y="1115998"/>
            <a:ext cx="1297541" cy="192097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39050939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l-NL"/>
          </a:p>
        </p:txBody>
      </p:sp>
      <p:sp>
        <p:nvSpPr>
          <p:cNvPr id="3" name="Content Placeholder 2"/>
          <p:cNvSpPr>
            <a:spLocks noGrp="1"/>
          </p:cNvSpPr>
          <p:nvPr>
            <p:ph idx="1"/>
          </p:nvPr>
        </p:nvSpPr>
        <p:spPr/>
        <p:txBody>
          <a:bodyPr/>
          <a:lstStyle/>
          <a:p>
            <a:endParaRPr lang="nl-NL"/>
          </a:p>
        </p:txBody>
      </p:sp>
      <p:sp>
        <p:nvSpPr>
          <p:cNvPr id="4" name="Footer Placeholder 3"/>
          <p:cNvSpPr>
            <a:spLocks noGrp="1"/>
          </p:cNvSpPr>
          <p:nvPr>
            <p:ph type="ftr" sz="quarter" idx="11"/>
          </p:nvPr>
        </p:nvSpPr>
        <p:spPr/>
        <p:txBody>
          <a:bodyPr/>
          <a:lstStyle/>
          <a:p>
            <a:r>
              <a:rPr lang="nl-NL" smtClean="0"/>
              <a:t>50 Shades of Data</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20</a:t>
            </a:fld>
            <a:endParaRPr lang="nl-NL"/>
          </a:p>
        </p:txBody>
      </p:sp>
      <p:pic>
        <p:nvPicPr>
          <p:cNvPr id="6" name="Picture 5"/>
          <p:cNvPicPr>
            <a:picLocks noChangeAspect="1"/>
          </p:cNvPicPr>
          <p:nvPr/>
        </p:nvPicPr>
        <p:blipFill>
          <a:blip r:embed="rId2"/>
          <a:stretch>
            <a:fillRect/>
          </a:stretch>
        </p:blipFill>
        <p:spPr>
          <a:xfrm>
            <a:off x="119081" y="176830"/>
            <a:ext cx="4376803" cy="1063855"/>
          </a:xfrm>
          <a:prstGeom prst="rect">
            <a:avLst/>
          </a:prstGeom>
          <a:ln>
            <a:noFill/>
          </a:ln>
          <a:effectLst>
            <a:outerShdw blurRad="292100" dist="139700" dir="2700000" algn="tl" rotWithShape="0">
              <a:srgbClr val="333333">
                <a:alpha val="65000"/>
              </a:srgbClr>
            </a:outerShdw>
          </a:effectLst>
        </p:spPr>
      </p:pic>
      <p:pic>
        <p:nvPicPr>
          <p:cNvPr id="7" name="Picture 6"/>
          <p:cNvPicPr>
            <a:picLocks noChangeAspect="1"/>
          </p:cNvPicPr>
          <p:nvPr/>
        </p:nvPicPr>
        <p:blipFill>
          <a:blip r:embed="rId3"/>
          <a:stretch>
            <a:fillRect/>
          </a:stretch>
        </p:blipFill>
        <p:spPr>
          <a:xfrm>
            <a:off x="1598400" y="1312685"/>
            <a:ext cx="7306622" cy="3547315"/>
          </a:xfrm>
          <a:prstGeom prst="rect">
            <a:avLst/>
          </a:prstGeom>
        </p:spPr>
      </p:pic>
    </p:spTree>
    <p:extLst>
      <p:ext uri="{BB962C8B-B14F-4D97-AF65-F5344CB8AC3E}">
        <p14:creationId xmlns:p14="http://schemas.microsoft.com/office/powerpoint/2010/main" val="302856484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Input Country</a:t>
            </a:r>
            <a:endParaRPr lang="nl-NL" dirty="0"/>
          </a:p>
        </p:txBody>
      </p:sp>
      <p:sp>
        <p:nvSpPr>
          <p:cNvPr id="3" name="Content Placeholder 2"/>
          <p:cNvSpPr>
            <a:spLocks noGrp="1"/>
          </p:cNvSpPr>
          <p:nvPr>
            <p:ph idx="1"/>
          </p:nvPr>
        </p:nvSpPr>
        <p:spPr/>
        <p:txBody>
          <a:bodyPr/>
          <a:lstStyle/>
          <a:p>
            <a:r>
              <a:rPr lang="en-US" dirty="0"/>
              <a:t>Create a regular JET </a:t>
            </a:r>
            <a:r>
              <a:rPr lang="en-US" dirty="0" smtClean="0"/>
              <a:t>application </a:t>
            </a:r>
            <a:r>
              <a:rPr lang="en-US" i="1" dirty="0" smtClean="0"/>
              <a:t>input-country-sandbox</a:t>
            </a:r>
          </a:p>
          <a:p>
            <a:r>
              <a:rPr lang="en-US" dirty="0" smtClean="0"/>
              <a:t>Generate Composite Component </a:t>
            </a:r>
            <a:r>
              <a:rPr lang="en-US" i="1" dirty="0" smtClean="0"/>
              <a:t>input-country</a:t>
            </a:r>
            <a:endParaRPr lang="en-US" i="1" dirty="0"/>
          </a:p>
          <a:p>
            <a:r>
              <a:rPr lang="en-US" dirty="0"/>
              <a:t>Identify and separate two areas</a:t>
            </a:r>
          </a:p>
          <a:p>
            <a:pPr lvl="1"/>
            <a:r>
              <a:rPr lang="en-US" dirty="0"/>
              <a:t>Test bed, sandbox – used for development &amp; test</a:t>
            </a:r>
          </a:p>
          <a:p>
            <a:pPr lvl="1"/>
            <a:r>
              <a:rPr lang="en-US" dirty="0"/>
              <a:t>Composite Component</a:t>
            </a:r>
          </a:p>
          <a:p>
            <a:r>
              <a:rPr lang="en-US" dirty="0"/>
              <a:t>Iteratively</a:t>
            </a:r>
          </a:p>
          <a:p>
            <a:pPr lvl="1"/>
            <a:r>
              <a:rPr lang="en-US" dirty="0"/>
              <a:t>Configure &amp; Describe</a:t>
            </a:r>
          </a:p>
          <a:p>
            <a:pPr lvl="1"/>
            <a:r>
              <a:rPr lang="en-US" dirty="0"/>
              <a:t>Develop</a:t>
            </a:r>
          </a:p>
          <a:p>
            <a:pPr lvl="1"/>
            <a:r>
              <a:rPr lang="en-US" dirty="0"/>
              <a:t>Test</a:t>
            </a:r>
          </a:p>
          <a:p>
            <a:pPr lvl="1"/>
            <a:r>
              <a:rPr lang="en-US" dirty="0"/>
              <a:t>Publish</a:t>
            </a:r>
            <a:endParaRPr lang="nl-NL" dirty="0"/>
          </a:p>
          <a:p>
            <a:endParaRPr lang="nl-NL" dirty="0"/>
          </a:p>
        </p:txBody>
      </p:sp>
      <p:sp>
        <p:nvSpPr>
          <p:cNvPr id="4" name="Footer Placeholder 3"/>
          <p:cNvSpPr>
            <a:spLocks noGrp="1"/>
          </p:cNvSpPr>
          <p:nvPr>
            <p:ph type="ftr" sz="quarter" idx="11"/>
          </p:nvPr>
        </p:nvSpPr>
        <p:spPr/>
        <p:txBody>
          <a:bodyPr/>
          <a:lstStyle/>
          <a:p>
            <a:r>
              <a:rPr lang="nl-NL" smtClean="0"/>
              <a:t>50 Shades of Data</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21</a:t>
            </a:fld>
            <a:endParaRPr lang="nl-NL"/>
          </a:p>
        </p:txBody>
      </p:sp>
    </p:spTree>
    <p:extLst>
      <p:ext uri="{BB962C8B-B14F-4D97-AF65-F5344CB8AC3E}">
        <p14:creationId xmlns:p14="http://schemas.microsoft.com/office/powerpoint/2010/main" val="234604644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Generate Sandbox JET application and </a:t>
            </a:r>
            <a:br>
              <a:rPr lang="en-US" dirty="0" smtClean="0"/>
            </a:br>
            <a:r>
              <a:rPr lang="en-US" dirty="0" smtClean="0"/>
              <a:t>the skeleton JET Composite Component</a:t>
            </a:r>
            <a:endParaRPr lang="nl-NL" dirty="0"/>
          </a:p>
        </p:txBody>
      </p:sp>
      <p:sp>
        <p:nvSpPr>
          <p:cNvPr id="3" name="Content Placeholder 2"/>
          <p:cNvSpPr>
            <a:spLocks noGrp="1"/>
          </p:cNvSpPr>
          <p:nvPr>
            <p:ph idx="1"/>
          </p:nvPr>
        </p:nvSpPr>
        <p:spPr/>
        <p:txBody>
          <a:bodyPr/>
          <a:lstStyle/>
          <a:p>
            <a:endParaRPr lang="nl-NL"/>
          </a:p>
        </p:txBody>
      </p:sp>
      <p:sp>
        <p:nvSpPr>
          <p:cNvPr id="4" name="Footer Placeholder 3"/>
          <p:cNvSpPr>
            <a:spLocks noGrp="1"/>
          </p:cNvSpPr>
          <p:nvPr>
            <p:ph type="ftr" sz="quarter" idx="11"/>
          </p:nvPr>
        </p:nvSpPr>
        <p:spPr/>
        <p:txBody>
          <a:bodyPr/>
          <a:lstStyle/>
          <a:p>
            <a:r>
              <a:rPr lang="nl-NL" smtClean="0"/>
              <a:t>50 Shades of Data</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22</a:t>
            </a:fld>
            <a:endParaRPr lang="nl-NL"/>
          </a:p>
        </p:txBody>
      </p:sp>
      <p:pic>
        <p:nvPicPr>
          <p:cNvPr id="7" name="Picture 6"/>
          <p:cNvPicPr>
            <a:picLocks noChangeAspect="1"/>
          </p:cNvPicPr>
          <p:nvPr/>
        </p:nvPicPr>
        <p:blipFill>
          <a:blip r:embed="rId2"/>
          <a:stretch>
            <a:fillRect/>
          </a:stretch>
        </p:blipFill>
        <p:spPr>
          <a:xfrm>
            <a:off x="319824" y="1449555"/>
            <a:ext cx="8032176" cy="1623201"/>
          </a:xfrm>
          <a:prstGeom prst="rect">
            <a:avLst/>
          </a:prstGeom>
        </p:spPr>
      </p:pic>
      <p:pic>
        <p:nvPicPr>
          <p:cNvPr id="8" name="Picture 7"/>
          <p:cNvPicPr>
            <a:picLocks noChangeAspect="1"/>
          </p:cNvPicPr>
          <p:nvPr/>
        </p:nvPicPr>
        <p:blipFill>
          <a:blip r:embed="rId3"/>
          <a:stretch>
            <a:fillRect/>
          </a:stretch>
        </p:blipFill>
        <p:spPr>
          <a:xfrm>
            <a:off x="319824" y="4216119"/>
            <a:ext cx="7125317" cy="609653"/>
          </a:xfrm>
          <a:prstGeom prst="rect">
            <a:avLst/>
          </a:prstGeom>
        </p:spPr>
      </p:pic>
      <p:pic>
        <p:nvPicPr>
          <p:cNvPr id="9" name="Picture 8"/>
          <p:cNvPicPr>
            <a:picLocks noChangeAspect="1"/>
          </p:cNvPicPr>
          <p:nvPr/>
        </p:nvPicPr>
        <p:blipFill>
          <a:blip r:embed="rId4"/>
          <a:stretch>
            <a:fillRect/>
          </a:stretch>
        </p:blipFill>
        <p:spPr>
          <a:xfrm>
            <a:off x="319824" y="3488214"/>
            <a:ext cx="4823878" cy="312447"/>
          </a:xfrm>
          <a:prstGeom prst="rect">
            <a:avLst/>
          </a:prstGeom>
        </p:spPr>
      </p:pic>
    </p:spTree>
    <p:extLst>
      <p:ext uri="{BB962C8B-B14F-4D97-AF65-F5344CB8AC3E}">
        <p14:creationId xmlns:p14="http://schemas.microsoft.com/office/powerpoint/2010/main" val="167295474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Prepare test bed</a:t>
            </a:r>
            <a:endParaRPr lang="nl-NL" dirty="0"/>
          </a:p>
        </p:txBody>
      </p:sp>
      <p:sp>
        <p:nvSpPr>
          <p:cNvPr id="3" name="Content Placeholder 2"/>
          <p:cNvSpPr>
            <a:spLocks noGrp="1"/>
          </p:cNvSpPr>
          <p:nvPr>
            <p:ph idx="1"/>
          </p:nvPr>
        </p:nvSpPr>
        <p:spPr/>
        <p:txBody>
          <a:bodyPr/>
          <a:lstStyle/>
          <a:p>
            <a:r>
              <a:rPr lang="en-US" dirty="0" smtClean="0"/>
              <a:t>Create directory </a:t>
            </a:r>
            <a:r>
              <a:rPr lang="en-US" dirty="0" err="1" smtClean="0"/>
              <a:t>src</a:t>
            </a:r>
            <a:r>
              <a:rPr lang="en-US" dirty="0" smtClean="0"/>
              <a:t>/</a:t>
            </a:r>
            <a:r>
              <a:rPr lang="en-US" dirty="0" err="1" smtClean="0"/>
              <a:t>js</a:t>
            </a:r>
            <a:r>
              <a:rPr lang="en-US" dirty="0" smtClean="0"/>
              <a:t>/views</a:t>
            </a:r>
          </a:p>
          <a:p>
            <a:pPr lvl="1"/>
            <a:r>
              <a:rPr lang="en-US" dirty="0" smtClean="0"/>
              <a:t>And file workarea.html</a:t>
            </a:r>
          </a:p>
          <a:p>
            <a:pPr lvl="1"/>
            <a:r>
              <a:rPr lang="en-US" dirty="0" smtClean="0"/>
              <a:t>Including the &lt;input-country&gt; tag</a:t>
            </a:r>
          </a:p>
          <a:p>
            <a:r>
              <a:rPr lang="en-US" dirty="0"/>
              <a:t>Create directory </a:t>
            </a:r>
            <a:r>
              <a:rPr lang="en-US" dirty="0" err="1" smtClean="0"/>
              <a:t>src</a:t>
            </a:r>
            <a:r>
              <a:rPr lang="en-US" dirty="0" smtClean="0"/>
              <a:t>/</a:t>
            </a:r>
            <a:r>
              <a:rPr lang="en-US" dirty="0" err="1" smtClean="0"/>
              <a:t>js</a:t>
            </a:r>
            <a:r>
              <a:rPr lang="en-US" dirty="0" smtClean="0"/>
              <a:t>/</a:t>
            </a:r>
            <a:r>
              <a:rPr lang="en-US" dirty="0" err="1" smtClean="0"/>
              <a:t>viewModels</a:t>
            </a:r>
            <a:endParaRPr lang="en-US" dirty="0"/>
          </a:p>
          <a:p>
            <a:pPr lvl="1"/>
            <a:r>
              <a:rPr lang="en-US" dirty="0" smtClean="0"/>
              <a:t>And file workarea.js</a:t>
            </a:r>
          </a:p>
          <a:p>
            <a:pPr lvl="1"/>
            <a:r>
              <a:rPr lang="en-US" dirty="0" smtClean="0"/>
              <a:t>With references to composite</a:t>
            </a:r>
            <a:br>
              <a:rPr lang="en-US" dirty="0" smtClean="0"/>
            </a:br>
            <a:r>
              <a:rPr lang="en-US" dirty="0" smtClean="0"/>
              <a:t>component </a:t>
            </a:r>
            <a:r>
              <a:rPr lang="en-US" i="1" dirty="0" smtClean="0"/>
              <a:t>input-country</a:t>
            </a:r>
          </a:p>
          <a:p>
            <a:r>
              <a:rPr lang="en-US" dirty="0" smtClean="0"/>
              <a:t>Include reference to module </a:t>
            </a:r>
            <a:r>
              <a:rPr lang="en-US" dirty="0" err="1" smtClean="0"/>
              <a:t>workarea</a:t>
            </a:r>
            <a:r>
              <a:rPr lang="en-US" dirty="0" smtClean="0"/>
              <a:t> </a:t>
            </a:r>
            <a:br>
              <a:rPr lang="en-US" dirty="0" smtClean="0"/>
            </a:br>
            <a:r>
              <a:rPr lang="en-US" dirty="0" smtClean="0"/>
              <a:t>in index.html</a:t>
            </a:r>
          </a:p>
          <a:p>
            <a:r>
              <a:rPr lang="en-US" dirty="0" smtClean="0"/>
              <a:t>Include reference to </a:t>
            </a:r>
            <a:r>
              <a:rPr lang="en-US" dirty="0" err="1" smtClean="0"/>
              <a:t>ojModule</a:t>
            </a:r>
            <a:r>
              <a:rPr lang="en-US" dirty="0" smtClean="0"/>
              <a:t> in main.js</a:t>
            </a:r>
          </a:p>
          <a:p>
            <a:r>
              <a:rPr lang="en-US" dirty="0" smtClean="0"/>
              <a:t>Run testbed application with </a:t>
            </a:r>
            <a:r>
              <a:rPr lang="en-US" i="1" dirty="0" err="1" smtClean="0"/>
              <a:t>ojet</a:t>
            </a:r>
            <a:r>
              <a:rPr lang="en-US" i="1" dirty="0" smtClean="0"/>
              <a:t> serve</a:t>
            </a:r>
          </a:p>
          <a:p>
            <a:endParaRPr lang="nl-NL" dirty="0"/>
          </a:p>
        </p:txBody>
      </p:sp>
      <p:sp>
        <p:nvSpPr>
          <p:cNvPr id="4" name="Footer Placeholder 3"/>
          <p:cNvSpPr>
            <a:spLocks noGrp="1"/>
          </p:cNvSpPr>
          <p:nvPr>
            <p:ph type="ftr" sz="quarter" idx="11"/>
          </p:nvPr>
        </p:nvSpPr>
        <p:spPr/>
        <p:txBody>
          <a:bodyPr/>
          <a:lstStyle/>
          <a:p>
            <a:r>
              <a:rPr lang="nl-NL" smtClean="0"/>
              <a:t>50 Shades of Data</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23</a:t>
            </a:fld>
            <a:endParaRPr lang="nl-NL"/>
          </a:p>
        </p:txBody>
      </p:sp>
      <p:pic>
        <p:nvPicPr>
          <p:cNvPr id="7" name="Picture 6"/>
          <p:cNvPicPr>
            <a:picLocks noChangeAspect="1"/>
          </p:cNvPicPr>
          <p:nvPr/>
        </p:nvPicPr>
        <p:blipFill>
          <a:blip r:embed="rId2"/>
          <a:stretch>
            <a:fillRect/>
          </a:stretch>
        </p:blipFill>
        <p:spPr>
          <a:xfrm>
            <a:off x="4968000" y="2193561"/>
            <a:ext cx="3589331" cy="252243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91233492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Prepare test bed</a:t>
            </a:r>
            <a:endParaRPr lang="nl-NL" dirty="0"/>
          </a:p>
        </p:txBody>
      </p:sp>
      <p:sp>
        <p:nvSpPr>
          <p:cNvPr id="3" name="Content Placeholder 2"/>
          <p:cNvSpPr>
            <a:spLocks noGrp="1"/>
          </p:cNvSpPr>
          <p:nvPr>
            <p:ph idx="1"/>
          </p:nvPr>
        </p:nvSpPr>
        <p:spPr/>
        <p:txBody>
          <a:bodyPr/>
          <a:lstStyle/>
          <a:p>
            <a:r>
              <a:rPr lang="en-US" dirty="0"/>
              <a:t>W</a:t>
            </a:r>
            <a:r>
              <a:rPr lang="en-US" dirty="0" smtClean="0"/>
              <a:t>orkarea.html</a:t>
            </a:r>
          </a:p>
          <a:p>
            <a:pPr lvl="1"/>
            <a:r>
              <a:rPr lang="en-US" dirty="0" smtClean="0"/>
              <a:t>Including the &lt;input-country&gt; tag</a:t>
            </a:r>
          </a:p>
          <a:p>
            <a:r>
              <a:rPr lang="en-US" dirty="0" smtClean="0"/>
              <a:t>Workarea.js</a:t>
            </a:r>
          </a:p>
          <a:p>
            <a:pPr lvl="1"/>
            <a:r>
              <a:rPr lang="en-US" dirty="0" smtClean="0"/>
              <a:t>With references to composite</a:t>
            </a:r>
            <a:br>
              <a:rPr lang="en-US" dirty="0" smtClean="0"/>
            </a:br>
            <a:r>
              <a:rPr lang="en-US" dirty="0" smtClean="0"/>
              <a:t>component </a:t>
            </a:r>
            <a:r>
              <a:rPr lang="en-US" i="1" dirty="0" smtClean="0"/>
              <a:t>input-country</a:t>
            </a:r>
          </a:p>
        </p:txBody>
      </p:sp>
      <p:sp>
        <p:nvSpPr>
          <p:cNvPr id="4" name="Footer Placeholder 3"/>
          <p:cNvSpPr>
            <a:spLocks noGrp="1"/>
          </p:cNvSpPr>
          <p:nvPr>
            <p:ph type="ftr" sz="quarter" idx="11"/>
          </p:nvPr>
        </p:nvSpPr>
        <p:spPr/>
        <p:txBody>
          <a:bodyPr/>
          <a:lstStyle/>
          <a:p>
            <a:r>
              <a:rPr lang="nl-NL" smtClean="0"/>
              <a:t>50 Shades of Data</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24</a:t>
            </a:fld>
            <a:endParaRPr lang="nl-NL"/>
          </a:p>
        </p:txBody>
      </p:sp>
      <p:pic>
        <p:nvPicPr>
          <p:cNvPr id="1026" name="Picture 2" descr="C:\Users\lucas_j\AppData\Local\Temp\SNAGHTML2386c5b.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17642" y="140339"/>
            <a:ext cx="5896937" cy="94732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3"/>
          <a:stretch>
            <a:fillRect/>
          </a:stretch>
        </p:blipFill>
        <p:spPr>
          <a:xfrm>
            <a:off x="3689899" y="1596673"/>
            <a:ext cx="5314243" cy="2731925"/>
          </a:xfrm>
          <a:prstGeom prst="rect">
            <a:avLst/>
          </a:prstGeom>
        </p:spPr>
      </p:pic>
    </p:spTree>
    <p:extLst>
      <p:ext uri="{BB962C8B-B14F-4D97-AF65-F5344CB8AC3E}">
        <p14:creationId xmlns:p14="http://schemas.microsoft.com/office/powerpoint/2010/main" val="105476343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Prepare test bed</a:t>
            </a:r>
            <a:endParaRPr lang="nl-NL" dirty="0"/>
          </a:p>
        </p:txBody>
      </p:sp>
      <p:sp>
        <p:nvSpPr>
          <p:cNvPr id="3" name="Content Placeholder 2"/>
          <p:cNvSpPr>
            <a:spLocks noGrp="1"/>
          </p:cNvSpPr>
          <p:nvPr>
            <p:ph idx="1"/>
          </p:nvPr>
        </p:nvSpPr>
        <p:spPr/>
        <p:txBody>
          <a:bodyPr/>
          <a:lstStyle/>
          <a:p>
            <a:r>
              <a:rPr lang="en-US" dirty="0" smtClean="0"/>
              <a:t>Include reference </a:t>
            </a:r>
            <a:br>
              <a:rPr lang="en-US" dirty="0" smtClean="0"/>
            </a:br>
            <a:r>
              <a:rPr lang="en-US" dirty="0" smtClean="0"/>
              <a:t>to module </a:t>
            </a:r>
            <a:r>
              <a:rPr lang="en-US" dirty="0" err="1" smtClean="0"/>
              <a:t>workarea</a:t>
            </a:r>
            <a:r>
              <a:rPr lang="en-US" dirty="0" smtClean="0"/>
              <a:t> </a:t>
            </a:r>
            <a:br>
              <a:rPr lang="en-US" dirty="0" smtClean="0"/>
            </a:br>
            <a:r>
              <a:rPr lang="en-US" dirty="0" smtClean="0"/>
              <a:t>in index.html</a:t>
            </a:r>
          </a:p>
          <a:p>
            <a:r>
              <a:rPr lang="en-US" dirty="0" smtClean="0"/>
              <a:t>Include reference to </a:t>
            </a:r>
            <a:r>
              <a:rPr lang="en-US" dirty="0" err="1" smtClean="0"/>
              <a:t>ojModule</a:t>
            </a:r>
            <a:r>
              <a:rPr lang="en-US" dirty="0" smtClean="0"/>
              <a:t> </a:t>
            </a:r>
            <a:br>
              <a:rPr lang="en-US" dirty="0" smtClean="0"/>
            </a:br>
            <a:r>
              <a:rPr lang="en-US" dirty="0" smtClean="0"/>
              <a:t>in main.js</a:t>
            </a:r>
            <a:br>
              <a:rPr lang="en-US" dirty="0" smtClean="0"/>
            </a:br>
            <a:r>
              <a:rPr lang="en-US" dirty="0" smtClean="0"/>
              <a:t/>
            </a:r>
            <a:br>
              <a:rPr lang="en-US" dirty="0" smtClean="0"/>
            </a:br>
            <a:endParaRPr lang="en-US" dirty="0" smtClean="0"/>
          </a:p>
          <a:p>
            <a:r>
              <a:rPr lang="en-US" dirty="0" smtClean="0"/>
              <a:t>Run testbed </a:t>
            </a:r>
            <a:br>
              <a:rPr lang="en-US" dirty="0" smtClean="0"/>
            </a:br>
            <a:r>
              <a:rPr lang="en-US" dirty="0" smtClean="0"/>
              <a:t>application </a:t>
            </a:r>
            <a:br>
              <a:rPr lang="en-US" dirty="0" smtClean="0"/>
            </a:br>
            <a:r>
              <a:rPr lang="en-US" dirty="0" smtClean="0"/>
              <a:t>with </a:t>
            </a:r>
            <a:r>
              <a:rPr lang="en-US" i="1" dirty="0" err="1" smtClean="0"/>
              <a:t>ojet</a:t>
            </a:r>
            <a:r>
              <a:rPr lang="en-US" i="1" dirty="0" smtClean="0"/>
              <a:t> serve</a:t>
            </a:r>
          </a:p>
          <a:p>
            <a:endParaRPr lang="nl-NL" dirty="0"/>
          </a:p>
        </p:txBody>
      </p:sp>
      <p:sp>
        <p:nvSpPr>
          <p:cNvPr id="4" name="Footer Placeholder 3"/>
          <p:cNvSpPr>
            <a:spLocks noGrp="1"/>
          </p:cNvSpPr>
          <p:nvPr>
            <p:ph type="ftr" sz="quarter" idx="11"/>
          </p:nvPr>
        </p:nvSpPr>
        <p:spPr/>
        <p:txBody>
          <a:bodyPr/>
          <a:lstStyle/>
          <a:p>
            <a:r>
              <a:rPr lang="nl-NL" smtClean="0"/>
              <a:t>50 Shades of Data</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25</a:t>
            </a:fld>
            <a:endParaRPr lang="nl-NL"/>
          </a:p>
        </p:txBody>
      </p:sp>
      <p:pic>
        <p:nvPicPr>
          <p:cNvPr id="9" name="Picture 8"/>
          <p:cNvPicPr>
            <a:picLocks noChangeAspect="1"/>
          </p:cNvPicPr>
          <p:nvPr/>
        </p:nvPicPr>
        <p:blipFill>
          <a:blip r:embed="rId2"/>
          <a:stretch>
            <a:fillRect/>
          </a:stretch>
        </p:blipFill>
        <p:spPr>
          <a:xfrm>
            <a:off x="2958222" y="741347"/>
            <a:ext cx="5898391" cy="937341"/>
          </a:xfrm>
          <a:prstGeom prst="rect">
            <a:avLst/>
          </a:prstGeom>
        </p:spPr>
      </p:pic>
      <p:pic>
        <p:nvPicPr>
          <p:cNvPr id="10" name="Picture 9"/>
          <p:cNvPicPr>
            <a:picLocks noChangeAspect="1"/>
          </p:cNvPicPr>
          <p:nvPr/>
        </p:nvPicPr>
        <p:blipFill>
          <a:blip r:embed="rId3"/>
          <a:stretch>
            <a:fillRect/>
          </a:stretch>
        </p:blipFill>
        <p:spPr>
          <a:xfrm>
            <a:off x="2371431" y="2132035"/>
            <a:ext cx="6485182" cy="632515"/>
          </a:xfrm>
          <a:prstGeom prst="rect">
            <a:avLst/>
          </a:prstGeom>
        </p:spPr>
      </p:pic>
      <p:pic>
        <p:nvPicPr>
          <p:cNvPr id="11" name="Picture 10"/>
          <p:cNvPicPr>
            <a:picLocks noChangeAspect="1"/>
          </p:cNvPicPr>
          <p:nvPr/>
        </p:nvPicPr>
        <p:blipFill>
          <a:blip r:embed="rId4"/>
          <a:stretch>
            <a:fillRect/>
          </a:stretch>
        </p:blipFill>
        <p:spPr>
          <a:xfrm>
            <a:off x="3141118" y="3147100"/>
            <a:ext cx="5715495" cy="1409822"/>
          </a:xfrm>
          <a:prstGeom prst="rect">
            <a:avLst/>
          </a:prstGeom>
        </p:spPr>
      </p:pic>
    </p:spTree>
    <p:extLst>
      <p:ext uri="{BB962C8B-B14F-4D97-AF65-F5344CB8AC3E}">
        <p14:creationId xmlns:p14="http://schemas.microsoft.com/office/powerpoint/2010/main" val="371008165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Define  a property for the component and make it display something</a:t>
            </a:r>
            <a:endParaRPr lang="nl-NL" dirty="0"/>
          </a:p>
        </p:txBody>
      </p:sp>
      <p:sp>
        <p:nvSpPr>
          <p:cNvPr id="3" name="Content Placeholder 2"/>
          <p:cNvSpPr>
            <a:spLocks noGrp="1"/>
          </p:cNvSpPr>
          <p:nvPr>
            <p:ph idx="1"/>
          </p:nvPr>
        </p:nvSpPr>
        <p:spPr/>
        <p:txBody>
          <a:bodyPr/>
          <a:lstStyle/>
          <a:p>
            <a:r>
              <a:rPr lang="en-US" dirty="0" smtClean="0"/>
              <a:t>Define property </a:t>
            </a:r>
            <a:r>
              <a:rPr lang="en-US" i="1" dirty="0" err="1" smtClean="0"/>
              <a:t>countryName</a:t>
            </a:r>
            <a:r>
              <a:rPr lang="en-US" dirty="0" smtClean="0"/>
              <a:t> in </a:t>
            </a:r>
            <a:r>
              <a:rPr lang="en-US" dirty="0" err="1" smtClean="0"/>
              <a:t>component.json</a:t>
            </a:r>
            <a:r>
              <a:rPr lang="en-US" dirty="0" smtClean="0"/>
              <a:t/>
            </a:r>
            <a:br>
              <a:rPr lang="en-US" dirty="0" smtClean="0"/>
            </a:br>
            <a:r>
              <a:rPr lang="en-US" dirty="0" smtClean="0"/>
              <a:t/>
            </a:r>
            <a:br>
              <a:rPr lang="en-US" dirty="0" smtClean="0"/>
            </a:br>
            <a:r>
              <a:rPr lang="en-US" dirty="0" smtClean="0"/>
              <a:t/>
            </a:r>
            <a:br>
              <a:rPr lang="en-US" dirty="0" smtClean="0"/>
            </a:br>
            <a:r>
              <a:rPr lang="en-US" dirty="0" smtClean="0"/>
              <a:t/>
            </a:r>
            <a:br>
              <a:rPr lang="en-US" dirty="0" smtClean="0"/>
            </a:br>
            <a:r>
              <a:rPr lang="en-US" dirty="0" smtClean="0"/>
              <a:t/>
            </a:r>
            <a:br>
              <a:rPr lang="en-US" dirty="0" smtClean="0"/>
            </a:br>
            <a:r>
              <a:rPr lang="en-US" dirty="0" smtClean="0"/>
              <a:t/>
            </a:r>
            <a:br>
              <a:rPr lang="en-US" dirty="0" smtClean="0"/>
            </a:br>
            <a:r>
              <a:rPr lang="en-US" dirty="0" smtClean="0"/>
              <a:t/>
            </a:r>
            <a:br>
              <a:rPr lang="en-US" dirty="0" smtClean="0"/>
            </a:br>
            <a:r>
              <a:rPr lang="en-US" dirty="0" smtClean="0"/>
              <a:t/>
            </a:r>
            <a:br>
              <a:rPr lang="en-US" dirty="0" smtClean="0"/>
            </a:br>
            <a:r>
              <a:rPr lang="en-US" dirty="0" smtClean="0"/>
              <a:t/>
            </a:r>
            <a:br>
              <a:rPr lang="en-US" dirty="0" smtClean="0"/>
            </a:br>
            <a:r>
              <a:rPr lang="en-US" dirty="0" smtClean="0"/>
              <a:t/>
            </a:r>
            <a:br>
              <a:rPr lang="en-US" dirty="0" smtClean="0"/>
            </a:br>
            <a:endParaRPr lang="en-US" dirty="0" smtClean="0"/>
          </a:p>
          <a:p>
            <a:r>
              <a:rPr lang="en-US" dirty="0" smtClean="0"/>
              <a:t>Use value of property in output rendered by the component</a:t>
            </a:r>
            <a:endParaRPr lang="nl-NL" dirty="0"/>
          </a:p>
        </p:txBody>
      </p:sp>
      <p:sp>
        <p:nvSpPr>
          <p:cNvPr id="4" name="Footer Placeholder 3"/>
          <p:cNvSpPr>
            <a:spLocks noGrp="1"/>
          </p:cNvSpPr>
          <p:nvPr>
            <p:ph type="ftr" sz="quarter" idx="11"/>
          </p:nvPr>
        </p:nvSpPr>
        <p:spPr/>
        <p:txBody>
          <a:bodyPr/>
          <a:lstStyle/>
          <a:p>
            <a:r>
              <a:rPr lang="nl-NL" smtClean="0"/>
              <a:t>50 Shades of Data</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26</a:t>
            </a:fld>
            <a:endParaRPr lang="nl-NL"/>
          </a:p>
        </p:txBody>
      </p:sp>
      <p:pic>
        <p:nvPicPr>
          <p:cNvPr id="6" name="Picture 5"/>
          <p:cNvPicPr>
            <a:picLocks noChangeAspect="1"/>
          </p:cNvPicPr>
          <p:nvPr/>
        </p:nvPicPr>
        <p:blipFill>
          <a:blip r:embed="rId2"/>
          <a:stretch>
            <a:fillRect/>
          </a:stretch>
        </p:blipFill>
        <p:spPr>
          <a:xfrm>
            <a:off x="912009" y="1207257"/>
            <a:ext cx="5409850" cy="2456997"/>
          </a:xfrm>
          <a:prstGeom prst="rect">
            <a:avLst/>
          </a:prstGeom>
        </p:spPr>
      </p:pic>
      <p:pic>
        <p:nvPicPr>
          <p:cNvPr id="7" name="Picture 6"/>
          <p:cNvPicPr>
            <a:picLocks noChangeAspect="1"/>
          </p:cNvPicPr>
          <p:nvPr/>
        </p:nvPicPr>
        <p:blipFill>
          <a:blip r:embed="rId3"/>
          <a:stretch>
            <a:fillRect/>
          </a:stretch>
        </p:blipFill>
        <p:spPr>
          <a:xfrm>
            <a:off x="912009" y="4296465"/>
            <a:ext cx="3680779" cy="464860"/>
          </a:xfrm>
          <a:prstGeom prst="rect">
            <a:avLst/>
          </a:prstGeom>
        </p:spPr>
      </p:pic>
    </p:spTree>
    <p:extLst>
      <p:ext uri="{BB962C8B-B14F-4D97-AF65-F5344CB8AC3E}">
        <p14:creationId xmlns:p14="http://schemas.microsoft.com/office/powerpoint/2010/main" val="134612669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Set property in test bed application</a:t>
            </a:r>
            <a:endParaRPr lang="nl-NL" dirty="0"/>
          </a:p>
        </p:txBody>
      </p:sp>
      <p:sp>
        <p:nvSpPr>
          <p:cNvPr id="3" name="Content Placeholder 2"/>
          <p:cNvSpPr>
            <a:spLocks noGrp="1"/>
          </p:cNvSpPr>
          <p:nvPr>
            <p:ph idx="1"/>
          </p:nvPr>
        </p:nvSpPr>
        <p:spPr/>
        <p:txBody>
          <a:bodyPr/>
          <a:lstStyle/>
          <a:p>
            <a:r>
              <a:rPr lang="en-US" dirty="0" smtClean="0"/>
              <a:t/>
            </a:r>
            <a:br>
              <a:rPr lang="en-US" dirty="0" smtClean="0"/>
            </a:br>
            <a:r>
              <a:rPr lang="en-US" dirty="0" smtClean="0"/>
              <a:t/>
            </a:r>
            <a:br>
              <a:rPr lang="en-US" dirty="0" smtClean="0"/>
            </a:br>
            <a:r>
              <a:rPr lang="en-US" dirty="0" smtClean="0"/>
              <a:t/>
            </a:r>
            <a:br>
              <a:rPr lang="en-US" dirty="0" smtClean="0"/>
            </a:br>
            <a:endParaRPr lang="en-US" dirty="0" smtClean="0"/>
          </a:p>
          <a:p>
            <a:r>
              <a:rPr lang="en-US" dirty="0" smtClean="0"/>
              <a:t/>
            </a:r>
            <a:br>
              <a:rPr lang="en-US" dirty="0" smtClean="0"/>
            </a:br>
            <a:r>
              <a:rPr lang="en-US" dirty="0" smtClean="0"/>
              <a:t/>
            </a:r>
            <a:br>
              <a:rPr lang="en-US" dirty="0" smtClean="0"/>
            </a:br>
            <a:r>
              <a:rPr lang="en-US" dirty="0" smtClean="0"/>
              <a:t/>
            </a:r>
            <a:br>
              <a:rPr lang="en-US" dirty="0" smtClean="0"/>
            </a:br>
            <a:r>
              <a:rPr lang="en-US" dirty="0" smtClean="0"/>
              <a:t/>
            </a:r>
            <a:br>
              <a:rPr lang="en-US" dirty="0" smtClean="0"/>
            </a:br>
            <a:endParaRPr lang="en-US" dirty="0" smtClean="0"/>
          </a:p>
          <a:p>
            <a:r>
              <a:rPr lang="en-US" dirty="0" smtClean="0"/>
              <a:t> </a:t>
            </a:r>
            <a:endParaRPr lang="nl-NL" i="1" dirty="0"/>
          </a:p>
        </p:txBody>
      </p:sp>
      <p:sp>
        <p:nvSpPr>
          <p:cNvPr id="4" name="Footer Placeholder 3"/>
          <p:cNvSpPr>
            <a:spLocks noGrp="1"/>
          </p:cNvSpPr>
          <p:nvPr>
            <p:ph type="ftr" sz="quarter" idx="11"/>
          </p:nvPr>
        </p:nvSpPr>
        <p:spPr/>
        <p:txBody>
          <a:bodyPr/>
          <a:lstStyle/>
          <a:p>
            <a:r>
              <a:rPr lang="nl-NL" smtClean="0"/>
              <a:t>50 Shades of Data</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27</a:t>
            </a:fld>
            <a:endParaRPr lang="nl-NL"/>
          </a:p>
        </p:txBody>
      </p:sp>
      <p:pic>
        <p:nvPicPr>
          <p:cNvPr id="7" name="Picture 6"/>
          <p:cNvPicPr>
            <a:picLocks noChangeAspect="1"/>
          </p:cNvPicPr>
          <p:nvPr/>
        </p:nvPicPr>
        <p:blipFill>
          <a:blip r:embed="rId2"/>
          <a:stretch>
            <a:fillRect/>
          </a:stretch>
        </p:blipFill>
        <p:spPr>
          <a:xfrm>
            <a:off x="883658" y="3440941"/>
            <a:ext cx="4046571" cy="1478408"/>
          </a:xfrm>
          <a:prstGeom prst="rect">
            <a:avLst/>
          </a:prstGeom>
        </p:spPr>
      </p:pic>
      <p:pic>
        <p:nvPicPr>
          <p:cNvPr id="8" name="Picture 7"/>
          <p:cNvPicPr>
            <a:picLocks noChangeAspect="1"/>
          </p:cNvPicPr>
          <p:nvPr/>
        </p:nvPicPr>
        <p:blipFill>
          <a:blip r:embed="rId3"/>
          <a:stretch>
            <a:fillRect/>
          </a:stretch>
        </p:blipFill>
        <p:spPr>
          <a:xfrm>
            <a:off x="883658" y="963765"/>
            <a:ext cx="5148751" cy="1005565"/>
          </a:xfrm>
          <a:prstGeom prst="rect">
            <a:avLst/>
          </a:prstGeom>
        </p:spPr>
      </p:pic>
      <p:pic>
        <p:nvPicPr>
          <p:cNvPr id="9" name="Picture 8"/>
          <p:cNvPicPr>
            <a:picLocks noChangeAspect="1"/>
          </p:cNvPicPr>
          <p:nvPr/>
        </p:nvPicPr>
        <p:blipFill>
          <a:blip r:embed="rId4"/>
          <a:stretch>
            <a:fillRect/>
          </a:stretch>
        </p:blipFill>
        <p:spPr>
          <a:xfrm>
            <a:off x="883658" y="2113330"/>
            <a:ext cx="3928029" cy="1183611"/>
          </a:xfrm>
          <a:prstGeom prst="rect">
            <a:avLst/>
          </a:prstGeom>
        </p:spPr>
      </p:pic>
    </p:spTree>
    <p:extLst>
      <p:ext uri="{BB962C8B-B14F-4D97-AF65-F5344CB8AC3E}">
        <p14:creationId xmlns:p14="http://schemas.microsoft.com/office/powerpoint/2010/main" val="22596984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Show world map with country highlighting &amp; selection</a:t>
            </a:r>
            <a:endParaRPr lang="nl-NL" dirty="0"/>
          </a:p>
        </p:txBody>
      </p:sp>
      <p:sp>
        <p:nvSpPr>
          <p:cNvPr id="3" name="Content Placeholder 2"/>
          <p:cNvSpPr>
            <a:spLocks noGrp="1"/>
          </p:cNvSpPr>
          <p:nvPr>
            <p:ph idx="1"/>
          </p:nvPr>
        </p:nvSpPr>
        <p:spPr/>
        <p:txBody>
          <a:bodyPr/>
          <a:lstStyle/>
          <a:p>
            <a:endParaRPr lang="nl-NL" dirty="0"/>
          </a:p>
        </p:txBody>
      </p:sp>
      <p:sp>
        <p:nvSpPr>
          <p:cNvPr id="4" name="Footer Placeholder 3"/>
          <p:cNvSpPr>
            <a:spLocks noGrp="1"/>
          </p:cNvSpPr>
          <p:nvPr>
            <p:ph type="ftr" sz="quarter" idx="11"/>
          </p:nvPr>
        </p:nvSpPr>
        <p:spPr/>
        <p:txBody>
          <a:bodyPr/>
          <a:lstStyle/>
          <a:p>
            <a:r>
              <a:rPr lang="nl-NL" smtClean="0"/>
              <a:t>50 Shades of Data</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28</a:t>
            </a:fld>
            <a:endParaRPr lang="nl-NL"/>
          </a:p>
        </p:txBody>
      </p:sp>
      <p:pic>
        <p:nvPicPr>
          <p:cNvPr id="5122" name="Picture 2" descr="Image result for embrace the worl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5802" y="769061"/>
            <a:ext cx="6882198" cy="41138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062406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Introducing </a:t>
            </a:r>
            <a:r>
              <a:rPr lang="en-US" dirty="0" err="1" smtClean="0"/>
              <a:t>OpenLayers</a:t>
            </a:r>
            <a:r>
              <a:rPr lang="en-US" dirty="0" smtClean="0"/>
              <a:t> (open source, HTML5, JavaScript)</a:t>
            </a:r>
            <a:endParaRPr lang="nl-NL" dirty="0"/>
          </a:p>
        </p:txBody>
      </p:sp>
      <p:sp>
        <p:nvSpPr>
          <p:cNvPr id="3" name="Content Placeholder 2"/>
          <p:cNvSpPr>
            <a:spLocks noGrp="1"/>
          </p:cNvSpPr>
          <p:nvPr>
            <p:ph idx="1"/>
          </p:nvPr>
        </p:nvSpPr>
        <p:spPr/>
        <p:txBody>
          <a:bodyPr/>
          <a:lstStyle/>
          <a:p>
            <a:endParaRPr lang="nl-NL"/>
          </a:p>
        </p:txBody>
      </p:sp>
      <p:sp>
        <p:nvSpPr>
          <p:cNvPr id="4" name="Footer Placeholder 3"/>
          <p:cNvSpPr>
            <a:spLocks noGrp="1"/>
          </p:cNvSpPr>
          <p:nvPr>
            <p:ph type="ftr" sz="quarter" idx="11"/>
          </p:nvPr>
        </p:nvSpPr>
        <p:spPr/>
        <p:txBody>
          <a:bodyPr/>
          <a:lstStyle/>
          <a:p>
            <a:r>
              <a:rPr lang="en-US" dirty="0" smtClean="0"/>
              <a:t>Creating Oracle JET Composite </a:t>
            </a:r>
            <a:r>
              <a:rPr lang="en-US" dirty="0" err="1" smtClean="0"/>
              <a:t>Conponents</a:t>
            </a:r>
            <a:r>
              <a:rPr lang="en-US" dirty="0" smtClean="0"/>
              <a:t> with </a:t>
            </a:r>
            <a:r>
              <a:rPr lang="en-US" dirty="0" err="1" smtClean="0"/>
              <a:t>OpenLayers</a:t>
            </a:r>
            <a:r>
              <a:rPr lang="nl-NL" dirty="0" smtClean="0"/>
              <a:t>?</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29</a:t>
            </a:fld>
            <a:endParaRPr lang="nl-NL"/>
          </a:p>
        </p:txBody>
      </p:sp>
      <p:pic>
        <p:nvPicPr>
          <p:cNvPr id="6" name="Picture 5"/>
          <p:cNvPicPr>
            <a:picLocks noChangeAspect="1"/>
          </p:cNvPicPr>
          <p:nvPr/>
        </p:nvPicPr>
        <p:blipFill>
          <a:blip r:embed="rId3"/>
          <a:stretch>
            <a:fillRect/>
          </a:stretch>
        </p:blipFill>
        <p:spPr>
          <a:xfrm>
            <a:off x="720002" y="724721"/>
            <a:ext cx="7559997" cy="4236973"/>
          </a:xfrm>
          <a:prstGeom prst="rect">
            <a:avLst/>
          </a:prstGeom>
        </p:spPr>
      </p:pic>
    </p:spTree>
    <p:extLst>
      <p:ext uri="{BB962C8B-B14F-4D97-AF65-F5344CB8AC3E}">
        <p14:creationId xmlns:p14="http://schemas.microsoft.com/office/powerpoint/2010/main" val="210171586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endParaRPr lang="nl-NL"/>
          </a:p>
        </p:txBody>
      </p:sp>
      <p:sp>
        <p:nvSpPr>
          <p:cNvPr id="6" name="Content Placeholder 5"/>
          <p:cNvSpPr>
            <a:spLocks noGrp="1"/>
          </p:cNvSpPr>
          <p:nvPr>
            <p:ph idx="1"/>
          </p:nvPr>
        </p:nvSpPr>
        <p:spPr/>
        <p:txBody>
          <a:bodyPr/>
          <a:lstStyle/>
          <a:p>
            <a:endParaRPr lang="nl-NL"/>
          </a:p>
        </p:txBody>
      </p:sp>
      <p:pic>
        <p:nvPicPr>
          <p:cNvPr id="7" name="Picture 6">
            <a:hlinkClick r:id="rId2"/>
          </p:cNvPr>
          <p:cNvPicPr>
            <a:picLocks noChangeAspect="1"/>
          </p:cNvPicPr>
          <p:nvPr/>
        </p:nvPicPr>
        <p:blipFill>
          <a:blip r:embed="rId3"/>
          <a:stretch>
            <a:fillRect/>
          </a:stretch>
        </p:blipFill>
        <p:spPr>
          <a:xfrm>
            <a:off x="244785" y="392040"/>
            <a:ext cx="9043577" cy="432396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35178043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OpenLayers</a:t>
            </a:r>
            <a:r>
              <a:rPr lang="en-US" dirty="0" smtClean="0"/>
              <a:t> - Summary</a:t>
            </a:r>
            <a:endParaRPr lang="nl-NL" dirty="0"/>
          </a:p>
        </p:txBody>
      </p:sp>
      <p:sp>
        <p:nvSpPr>
          <p:cNvPr id="3" name="Content Placeholder 2"/>
          <p:cNvSpPr>
            <a:spLocks noGrp="1"/>
          </p:cNvSpPr>
          <p:nvPr>
            <p:ph idx="1"/>
          </p:nvPr>
        </p:nvSpPr>
        <p:spPr/>
        <p:txBody>
          <a:bodyPr/>
          <a:lstStyle/>
          <a:p>
            <a:r>
              <a:rPr lang="en-US" dirty="0" smtClean="0"/>
              <a:t>Initial release: 2006</a:t>
            </a:r>
          </a:p>
          <a:p>
            <a:r>
              <a:rPr lang="en-US" dirty="0" smtClean="0"/>
              <a:t>Most recent release: </a:t>
            </a:r>
            <a:r>
              <a:rPr lang="en-US" dirty="0" smtClean="0"/>
              <a:t>4.6.5</a:t>
            </a:r>
            <a:r>
              <a:rPr lang="en-US" smtClean="0"/>
              <a:t>, March 2018</a:t>
            </a:r>
            <a:endParaRPr lang="en-US" dirty="0" smtClean="0"/>
          </a:p>
          <a:p>
            <a:r>
              <a:rPr lang="en-US" dirty="0" smtClean="0"/>
              <a:t>Since 2007 under Open Source </a:t>
            </a:r>
            <a:br>
              <a:rPr lang="en-US" dirty="0" smtClean="0"/>
            </a:br>
            <a:r>
              <a:rPr lang="en-US" dirty="0" err="1" smtClean="0"/>
              <a:t>GeoSpatial</a:t>
            </a:r>
            <a:r>
              <a:rPr lang="en-US" dirty="0" smtClean="0"/>
              <a:t> Foundation (</a:t>
            </a:r>
            <a:r>
              <a:rPr lang="en-US" dirty="0" err="1" smtClean="0"/>
              <a:t>OSGeo</a:t>
            </a:r>
            <a:r>
              <a:rPr lang="en-US" dirty="0" smtClean="0"/>
              <a:t>)</a:t>
            </a:r>
          </a:p>
          <a:p>
            <a:r>
              <a:rPr lang="en-US" dirty="0" smtClean="0"/>
              <a:t>Originally based on Prototype JavaScript Framework; still fully (client side) JavaScript</a:t>
            </a:r>
          </a:p>
          <a:p>
            <a:r>
              <a:rPr lang="nl-NL" dirty="0" smtClean="0"/>
              <a:t>Support </a:t>
            </a:r>
            <a:r>
              <a:rPr lang="nl-NL" dirty="0" err="1" smtClean="0"/>
              <a:t>for</a:t>
            </a:r>
            <a:r>
              <a:rPr lang="nl-NL" dirty="0" smtClean="0"/>
              <a:t> </a:t>
            </a:r>
            <a:r>
              <a:rPr lang="nl-NL" dirty="0"/>
              <a:t> </a:t>
            </a:r>
            <a:r>
              <a:rPr lang="nl-NL" dirty="0" err="1">
                <a:hlinkClick r:id="rId3" tooltip="GeoRSS"/>
              </a:rPr>
              <a:t>GeoRSS</a:t>
            </a:r>
            <a:r>
              <a:rPr lang="nl-NL" dirty="0"/>
              <a:t>, </a:t>
            </a:r>
            <a:r>
              <a:rPr lang="nl-NL" dirty="0">
                <a:hlinkClick r:id="rId4" tooltip="KML"/>
              </a:rPr>
              <a:t>KML</a:t>
            </a:r>
            <a:r>
              <a:rPr lang="nl-NL" dirty="0"/>
              <a:t> (</a:t>
            </a:r>
            <a:r>
              <a:rPr lang="nl-NL" dirty="0" err="1"/>
              <a:t>Keyhole</a:t>
            </a:r>
            <a:r>
              <a:rPr lang="nl-NL" dirty="0"/>
              <a:t> </a:t>
            </a:r>
            <a:r>
              <a:rPr lang="nl-NL" dirty="0" err="1"/>
              <a:t>Markup</a:t>
            </a:r>
            <a:r>
              <a:rPr lang="nl-NL" dirty="0"/>
              <a:t> Language), </a:t>
            </a:r>
            <a:r>
              <a:rPr lang="nl-NL" dirty="0" err="1">
                <a:hlinkClick r:id="rId5" tooltip="Geography Markup Language"/>
              </a:rPr>
              <a:t>Geography</a:t>
            </a:r>
            <a:r>
              <a:rPr lang="nl-NL" dirty="0">
                <a:hlinkClick r:id="rId5" tooltip="Geography Markup Language"/>
              </a:rPr>
              <a:t> </a:t>
            </a:r>
            <a:r>
              <a:rPr lang="nl-NL" dirty="0" err="1">
                <a:hlinkClick r:id="rId5" tooltip="Geography Markup Language"/>
              </a:rPr>
              <a:t>Markup</a:t>
            </a:r>
            <a:r>
              <a:rPr lang="nl-NL" dirty="0">
                <a:hlinkClick r:id="rId5" tooltip="Geography Markup Language"/>
              </a:rPr>
              <a:t> Language</a:t>
            </a:r>
            <a:r>
              <a:rPr lang="nl-NL" dirty="0"/>
              <a:t> (GML), </a:t>
            </a:r>
            <a:r>
              <a:rPr lang="nl-NL" dirty="0" err="1">
                <a:hlinkClick r:id="rId6" tooltip="GeoJSON"/>
              </a:rPr>
              <a:t>GeoJSON</a:t>
            </a:r>
            <a:r>
              <a:rPr lang="nl-NL" dirty="0"/>
              <a:t> </a:t>
            </a:r>
            <a:r>
              <a:rPr lang="nl-NL" dirty="0" err="1"/>
              <a:t>and</a:t>
            </a:r>
            <a:r>
              <a:rPr lang="nl-NL" dirty="0"/>
              <a:t> map data </a:t>
            </a:r>
            <a:r>
              <a:rPr lang="nl-NL" dirty="0" err="1"/>
              <a:t>from</a:t>
            </a:r>
            <a:r>
              <a:rPr lang="nl-NL" dirty="0"/>
              <a:t> </a:t>
            </a:r>
            <a:r>
              <a:rPr lang="nl-NL" dirty="0" err="1"/>
              <a:t>any</a:t>
            </a:r>
            <a:r>
              <a:rPr lang="nl-NL" dirty="0"/>
              <a:t> source </a:t>
            </a:r>
            <a:r>
              <a:rPr lang="nl-NL" dirty="0" err="1"/>
              <a:t>using</a:t>
            </a:r>
            <a:r>
              <a:rPr lang="nl-NL" dirty="0"/>
              <a:t> </a:t>
            </a:r>
            <a:r>
              <a:rPr lang="nl-NL" dirty="0">
                <a:hlinkClick r:id="rId7" tooltip="Open Geospatial Consortium"/>
              </a:rPr>
              <a:t>OGC</a:t>
            </a:r>
            <a:r>
              <a:rPr lang="nl-NL" dirty="0"/>
              <a:t>-</a:t>
            </a:r>
            <a:r>
              <a:rPr lang="nl-NL" dirty="0" err="1"/>
              <a:t>standards</a:t>
            </a:r>
            <a:r>
              <a:rPr lang="nl-NL" dirty="0"/>
              <a:t> as </a:t>
            </a:r>
            <a:r>
              <a:rPr lang="nl-NL" dirty="0">
                <a:hlinkClick r:id="rId8" tooltip="Web Map Service"/>
              </a:rPr>
              <a:t>Web Map Service</a:t>
            </a:r>
            <a:r>
              <a:rPr lang="nl-NL" dirty="0"/>
              <a:t> (WMS) or </a:t>
            </a:r>
            <a:r>
              <a:rPr lang="nl-NL" dirty="0">
                <a:hlinkClick r:id="rId9" tooltip="Web Feature Service"/>
              </a:rPr>
              <a:t>Web Feature Service</a:t>
            </a:r>
            <a:r>
              <a:rPr lang="nl-NL" dirty="0"/>
              <a:t> (WFS</a:t>
            </a:r>
            <a:r>
              <a:rPr lang="nl-NL" dirty="0" smtClean="0"/>
              <a:t>).</a:t>
            </a:r>
          </a:p>
          <a:p>
            <a:r>
              <a:rPr lang="en-US" dirty="0" smtClean="0"/>
              <a:t>Map sources include Bing, Open Street Map, </a:t>
            </a:r>
            <a:r>
              <a:rPr lang="en-US" dirty="0" err="1" smtClean="0"/>
              <a:t>MapBox</a:t>
            </a:r>
            <a:r>
              <a:rPr lang="en-US" dirty="0" smtClean="0"/>
              <a:t>, Stamen, </a:t>
            </a:r>
            <a:r>
              <a:rPr lang="en-US" dirty="0" err="1" smtClean="0"/>
              <a:t>ArcGis</a:t>
            </a:r>
            <a:r>
              <a:rPr lang="en-US" dirty="0" smtClean="0"/>
              <a:t> (</a:t>
            </a:r>
            <a:r>
              <a:rPr lang="en-US" dirty="0" err="1" smtClean="0"/>
              <a:t>Esri</a:t>
            </a:r>
            <a:r>
              <a:rPr lang="en-US" dirty="0" smtClean="0"/>
              <a:t>)</a:t>
            </a:r>
          </a:p>
          <a:p>
            <a:endParaRPr lang="nl-NL" dirty="0"/>
          </a:p>
        </p:txBody>
      </p:sp>
      <p:sp>
        <p:nvSpPr>
          <p:cNvPr id="4" name="Footer Placeholder 3"/>
          <p:cNvSpPr>
            <a:spLocks noGrp="1"/>
          </p:cNvSpPr>
          <p:nvPr>
            <p:ph type="ftr" sz="quarter" idx="11"/>
          </p:nvPr>
        </p:nvSpPr>
        <p:spPr/>
        <p:txBody>
          <a:bodyPr/>
          <a:lstStyle/>
          <a:p>
            <a:r>
              <a:rPr lang="en-US" dirty="0" smtClean="0"/>
              <a:t>Creating Oracle JET Composite </a:t>
            </a:r>
            <a:r>
              <a:rPr lang="en-US" dirty="0" err="1" smtClean="0"/>
              <a:t>Conponents</a:t>
            </a:r>
            <a:r>
              <a:rPr lang="en-US" dirty="0" smtClean="0"/>
              <a:t> with </a:t>
            </a:r>
            <a:r>
              <a:rPr lang="en-US" dirty="0" err="1" smtClean="0"/>
              <a:t>OpenLayers</a:t>
            </a:r>
            <a:r>
              <a:rPr lang="nl-NL" dirty="0" smtClean="0"/>
              <a:t>?</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30</a:t>
            </a:fld>
            <a:endParaRPr lang="nl-NL"/>
          </a:p>
        </p:txBody>
      </p:sp>
      <p:pic>
        <p:nvPicPr>
          <p:cNvPr id="1026" name="Picture 2" descr="Open Source Geospatial Foundation (logo).sv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745140" y="1446713"/>
            <a:ext cx="1905000" cy="619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731276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Hello World Map</a:t>
            </a:r>
            <a:endParaRPr lang="nl-NL" dirty="0"/>
          </a:p>
        </p:txBody>
      </p:sp>
      <p:sp>
        <p:nvSpPr>
          <p:cNvPr id="3" name="Content Placeholder 2"/>
          <p:cNvSpPr>
            <a:spLocks noGrp="1"/>
          </p:cNvSpPr>
          <p:nvPr>
            <p:ph idx="1"/>
          </p:nvPr>
        </p:nvSpPr>
        <p:spPr/>
        <p:txBody>
          <a:bodyPr/>
          <a:lstStyle/>
          <a:p>
            <a:endParaRPr lang="nl-NL"/>
          </a:p>
        </p:txBody>
      </p:sp>
      <p:sp>
        <p:nvSpPr>
          <p:cNvPr id="4" name="Footer Placeholder 3"/>
          <p:cNvSpPr>
            <a:spLocks noGrp="1"/>
          </p:cNvSpPr>
          <p:nvPr>
            <p:ph type="ftr" sz="quarter" idx="11"/>
          </p:nvPr>
        </p:nvSpPr>
        <p:spPr/>
        <p:txBody>
          <a:bodyPr/>
          <a:lstStyle/>
          <a:p>
            <a:r>
              <a:rPr lang="en-US" dirty="0" smtClean="0"/>
              <a:t>Creating Oracle JET Composite </a:t>
            </a:r>
            <a:r>
              <a:rPr lang="en-US" dirty="0" err="1" smtClean="0"/>
              <a:t>Conponents</a:t>
            </a:r>
            <a:r>
              <a:rPr lang="en-US" dirty="0" smtClean="0"/>
              <a:t> with </a:t>
            </a:r>
            <a:r>
              <a:rPr lang="en-US" dirty="0" err="1" smtClean="0"/>
              <a:t>OpenLayers</a:t>
            </a:r>
            <a:r>
              <a:rPr lang="nl-NL" dirty="0" smtClean="0"/>
              <a:t>?</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31</a:t>
            </a:fld>
            <a:endParaRPr lang="nl-NL"/>
          </a:p>
        </p:txBody>
      </p:sp>
      <p:pic>
        <p:nvPicPr>
          <p:cNvPr id="6" name="Picture 5">
            <a:hlinkClick r:id="rId3"/>
          </p:cNvPr>
          <p:cNvPicPr>
            <a:picLocks noChangeAspect="1"/>
          </p:cNvPicPr>
          <p:nvPr/>
        </p:nvPicPr>
        <p:blipFill>
          <a:blip r:embed="rId4"/>
          <a:stretch>
            <a:fillRect/>
          </a:stretch>
        </p:blipFill>
        <p:spPr>
          <a:xfrm>
            <a:off x="164308" y="168014"/>
            <a:ext cx="5689485" cy="4637793"/>
          </a:xfrm>
          <a:prstGeom prst="rect">
            <a:avLst/>
          </a:prstGeom>
        </p:spPr>
      </p:pic>
      <p:pic>
        <p:nvPicPr>
          <p:cNvPr id="7" name="Picture 6"/>
          <p:cNvPicPr>
            <a:picLocks noChangeAspect="1"/>
          </p:cNvPicPr>
          <p:nvPr/>
        </p:nvPicPr>
        <p:blipFill>
          <a:blip r:embed="rId5"/>
          <a:stretch>
            <a:fillRect/>
          </a:stretch>
        </p:blipFill>
        <p:spPr>
          <a:xfrm>
            <a:off x="3246548" y="2065564"/>
            <a:ext cx="5702588" cy="2839339"/>
          </a:xfrm>
          <a:prstGeom prst="rect">
            <a:avLst/>
          </a:prstGeom>
        </p:spPr>
      </p:pic>
      <p:sp>
        <p:nvSpPr>
          <p:cNvPr id="8" name="Right Arrow 7"/>
          <p:cNvSpPr/>
          <p:nvPr/>
        </p:nvSpPr>
        <p:spPr>
          <a:xfrm>
            <a:off x="318052" y="792000"/>
            <a:ext cx="286247" cy="20986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9" name="Right Arrow 8"/>
          <p:cNvSpPr/>
          <p:nvPr/>
        </p:nvSpPr>
        <p:spPr>
          <a:xfrm>
            <a:off x="318052" y="1747482"/>
            <a:ext cx="286247" cy="20986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0" name="Right Arrow 9"/>
          <p:cNvSpPr/>
          <p:nvPr/>
        </p:nvSpPr>
        <p:spPr>
          <a:xfrm>
            <a:off x="318052" y="2424671"/>
            <a:ext cx="286247" cy="20986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1" name="Right Arrow 10"/>
          <p:cNvSpPr/>
          <p:nvPr/>
        </p:nvSpPr>
        <p:spPr>
          <a:xfrm>
            <a:off x="318052" y="2712246"/>
            <a:ext cx="286247" cy="20986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838078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 </a:t>
            </a:r>
            <a:r>
              <a:rPr lang="en-US" dirty="0" err="1" smtClean="0"/>
              <a:t>OpenLayers</a:t>
            </a:r>
            <a:r>
              <a:rPr lang="en-US" dirty="0" smtClean="0"/>
              <a:t> to JET Composite Component</a:t>
            </a:r>
            <a:endParaRPr lang="nl-NL" dirty="0"/>
          </a:p>
        </p:txBody>
      </p:sp>
      <p:sp>
        <p:nvSpPr>
          <p:cNvPr id="3" name="Content Placeholder 2"/>
          <p:cNvSpPr>
            <a:spLocks noGrp="1"/>
          </p:cNvSpPr>
          <p:nvPr>
            <p:ph idx="1"/>
          </p:nvPr>
        </p:nvSpPr>
        <p:spPr/>
        <p:txBody>
          <a:bodyPr/>
          <a:lstStyle/>
          <a:p>
            <a:r>
              <a:rPr lang="en-US" dirty="0" smtClean="0"/>
              <a:t>Copy </a:t>
            </a:r>
            <a:r>
              <a:rPr lang="en-US" dirty="0" err="1" smtClean="0"/>
              <a:t>OpenLayers</a:t>
            </a:r>
            <a:r>
              <a:rPr lang="en-US" dirty="0" smtClean="0"/>
              <a:t> libraries into </a:t>
            </a:r>
            <a:br>
              <a:rPr lang="en-US" dirty="0" smtClean="0"/>
            </a:br>
            <a:r>
              <a:rPr lang="en-US" dirty="0" smtClean="0"/>
              <a:t>jet-composites/input-country/libs</a:t>
            </a:r>
          </a:p>
          <a:p>
            <a:r>
              <a:rPr lang="en-US" dirty="0" smtClean="0"/>
              <a:t>Include </a:t>
            </a:r>
            <a:r>
              <a:rPr lang="en-US" dirty="0" err="1" smtClean="0"/>
              <a:t>OpenLayers</a:t>
            </a:r>
            <a:r>
              <a:rPr lang="en-US" dirty="0" smtClean="0"/>
              <a:t> resource in loader.js</a:t>
            </a:r>
            <a:endParaRPr lang="nl-NL" dirty="0"/>
          </a:p>
        </p:txBody>
      </p:sp>
      <p:sp>
        <p:nvSpPr>
          <p:cNvPr id="4" name="Footer Placeholder 3"/>
          <p:cNvSpPr>
            <a:spLocks noGrp="1"/>
          </p:cNvSpPr>
          <p:nvPr>
            <p:ph type="ftr" sz="quarter" idx="11"/>
          </p:nvPr>
        </p:nvSpPr>
        <p:spPr/>
        <p:txBody>
          <a:bodyPr/>
          <a:lstStyle/>
          <a:p>
            <a:r>
              <a:rPr lang="nl-NL" smtClean="0"/>
              <a:t>50 Shades of Data</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32</a:t>
            </a:fld>
            <a:endParaRPr lang="nl-NL"/>
          </a:p>
        </p:txBody>
      </p:sp>
      <p:pic>
        <p:nvPicPr>
          <p:cNvPr id="7" name="Picture 6"/>
          <p:cNvPicPr>
            <a:picLocks noChangeAspect="1"/>
          </p:cNvPicPr>
          <p:nvPr/>
        </p:nvPicPr>
        <p:blipFill>
          <a:blip r:embed="rId2"/>
          <a:stretch>
            <a:fillRect/>
          </a:stretch>
        </p:blipFill>
        <p:spPr>
          <a:xfrm>
            <a:off x="413469" y="1864028"/>
            <a:ext cx="5884612" cy="2851972"/>
          </a:xfrm>
          <a:prstGeom prst="rect">
            <a:avLst/>
          </a:prstGeom>
        </p:spPr>
      </p:pic>
      <p:pic>
        <p:nvPicPr>
          <p:cNvPr id="8" name="Picture 7"/>
          <p:cNvPicPr>
            <a:picLocks noChangeAspect="1"/>
          </p:cNvPicPr>
          <p:nvPr/>
        </p:nvPicPr>
        <p:blipFill>
          <a:blip r:embed="rId3"/>
          <a:stretch>
            <a:fillRect/>
          </a:stretch>
        </p:blipFill>
        <p:spPr>
          <a:xfrm>
            <a:off x="6108531" y="720667"/>
            <a:ext cx="2812024" cy="163082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13795089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 </a:t>
            </a:r>
            <a:r>
              <a:rPr lang="en-US" dirty="0" err="1" smtClean="0"/>
              <a:t>OpenLayers</a:t>
            </a:r>
            <a:r>
              <a:rPr lang="en-US" dirty="0" smtClean="0"/>
              <a:t> to JET Composite Component (2)</a:t>
            </a:r>
            <a:endParaRPr lang="nl-NL" dirty="0"/>
          </a:p>
        </p:txBody>
      </p:sp>
      <p:sp>
        <p:nvSpPr>
          <p:cNvPr id="3" name="Content Placeholder 2"/>
          <p:cNvSpPr>
            <a:spLocks noGrp="1"/>
          </p:cNvSpPr>
          <p:nvPr>
            <p:ph idx="1"/>
          </p:nvPr>
        </p:nvSpPr>
        <p:spPr/>
        <p:txBody>
          <a:bodyPr/>
          <a:lstStyle/>
          <a:p>
            <a:r>
              <a:rPr lang="en-US" dirty="0" smtClean="0"/>
              <a:t>Reference module input-country/</a:t>
            </a:r>
            <a:r>
              <a:rPr lang="en-US" dirty="0" err="1" smtClean="0"/>
              <a:t>ol</a:t>
            </a:r>
            <a:r>
              <a:rPr lang="en-US" dirty="0" smtClean="0"/>
              <a:t> in viewModel.js in order to leverage the </a:t>
            </a:r>
            <a:r>
              <a:rPr lang="en-US" dirty="0" err="1" smtClean="0"/>
              <a:t>OpenLayers</a:t>
            </a:r>
            <a:r>
              <a:rPr lang="en-US" dirty="0" smtClean="0"/>
              <a:t> JavaScript objects</a:t>
            </a:r>
            <a:endParaRPr lang="nl-NL" dirty="0"/>
          </a:p>
        </p:txBody>
      </p:sp>
      <p:sp>
        <p:nvSpPr>
          <p:cNvPr id="4" name="Footer Placeholder 3"/>
          <p:cNvSpPr>
            <a:spLocks noGrp="1"/>
          </p:cNvSpPr>
          <p:nvPr>
            <p:ph type="ftr" sz="quarter" idx="11"/>
          </p:nvPr>
        </p:nvSpPr>
        <p:spPr/>
        <p:txBody>
          <a:bodyPr/>
          <a:lstStyle/>
          <a:p>
            <a:r>
              <a:rPr lang="nl-NL" smtClean="0"/>
              <a:t>50 Shades of Data</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33</a:t>
            </a:fld>
            <a:endParaRPr lang="nl-NL"/>
          </a:p>
        </p:txBody>
      </p:sp>
      <p:pic>
        <p:nvPicPr>
          <p:cNvPr id="6" name="Picture 5"/>
          <p:cNvPicPr>
            <a:picLocks noChangeAspect="1"/>
          </p:cNvPicPr>
          <p:nvPr/>
        </p:nvPicPr>
        <p:blipFill>
          <a:blip r:embed="rId2"/>
          <a:stretch>
            <a:fillRect/>
          </a:stretch>
        </p:blipFill>
        <p:spPr>
          <a:xfrm>
            <a:off x="855171" y="1629556"/>
            <a:ext cx="8093141" cy="1196444"/>
          </a:xfrm>
          <a:prstGeom prst="rect">
            <a:avLst/>
          </a:prstGeom>
        </p:spPr>
      </p:pic>
    </p:spTree>
    <p:extLst>
      <p:ext uri="{BB962C8B-B14F-4D97-AF65-F5344CB8AC3E}">
        <p14:creationId xmlns:p14="http://schemas.microsoft.com/office/powerpoint/2010/main" val="382004094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Show </a:t>
            </a:r>
            <a:r>
              <a:rPr lang="en-US" dirty="0" err="1" smtClean="0"/>
              <a:t>OpenLayers</a:t>
            </a:r>
            <a:r>
              <a:rPr lang="en-US" dirty="0" smtClean="0"/>
              <a:t> map in Composite Component</a:t>
            </a:r>
            <a:endParaRPr lang="nl-NL" dirty="0"/>
          </a:p>
        </p:txBody>
      </p:sp>
      <p:sp>
        <p:nvSpPr>
          <p:cNvPr id="3" name="Content Placeholder 2"/>
          <p:cNvSpPr>
            <a:spLocks noGrp="1"/>
          </p:cNvSpPr>
          <p:nvPr>
            <p:ph idx="1"/>
          </p:nvPr>
        </p:nvSpPr>
        <p:spPr/>
        <p:txBody>
          <a:bodyPr/>
          <a:lstStyle/>
          <a:p>
            <a:endParaRPr lang="nl-NL"/>
          </a:p>
        </p:txBody>
      </p:sp>
      <p:sp>
        <p:nvSpPr>
          <p:cNvPr id="4" name="Footer Placeholder 3"/>
          <p:cNvSpPr>
            <a:spLocks noGrp="1"/>
          </p:cNvSpPr>
          <p:nvPr>
            <p:ph type="ftr" sz="quarter" idx="11"/>
          </p:nvPr>
        </p:nvSpPr>
        <p:spPr/>
        <p:txBody>
          <a:bodyPr/>
          <a:lstStyle/>
          <a:p>
            <a:r>
              <a:rPr lang="nl-NL" smtClean="0"/>
              <a:t>50 Shades of Data</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34</a:t>
            </a:fld>
            <a:endParaRPr lang="nl-NL"/>
          </a:p>
        </p:txBody>
      </p:sp>
      <p:pic>
        <p:nvPicPr>
          <p:cNvPr id="6" name="Picture 5"/>
          <p:cNvPicPr>
            <a:picLocks noChangeAspect="1"/>
          </p:cNvPicPr>
          <p:nvPr/>
        </p:nvPicPr>
        <p:blipFill>
          <a:blip r:embed="rId2"/>
          <a:stretch>
            <a:fillRect/>
          </a:stretch>
        </p:blipFill>
        <p:spPr>
          <a:xfrm>
            <a:off x="219071" y="792000"/>
            <a:ext cx="4877223" cy="1196444"/>
          </a:xfrm>
          <a:prstGeom prst="rect">
            <a:avLst/>
          </a:prstGeom>
        </p:spPr>
      </p:pic>
      <p:pic>
        <p:nvPicPr>
          <p:cNvPr id="7" name="Picture 6"/>
          <p:cNvPicPr>
            <a:picLocks noChangeAspect="1"/>
          </p:cNvPicPr>
          <p:nvPr/>
        </p:nvPicPr>
        <p:blipFill>
          <a:blip r:embed="rId3"/>
          <a:stretch>
            <a:fillRect/>
          </a:stretch>
        </p:blipFill>
        <p:spPr>
          <a:xfrm>
            <a:off x="4459063" y="648000"/>
            <a:ext cx="4575665" cy="4068000"/>
          </a:xfrm>
          <a:prstGeom prst="rect">
            <a:avLst/>
          </a:prstGeom>
        </p:spPr>
      </p:pic>
      <p:sp>
        <p:nvSpPr>
          <p:cNvPr id="8" name="Freeform 7"/>
          <p:cNvSpPr/>
          <p:nvPr/>
        </p:nvSpPr>
        <p:spPr>
          <a:xfrm>
            <a:off x="2401294" y="1828800"/>
            <a:ext cx="2798859" cy="2052105"/>
          </a:xfrm>
          <a:custGeom>
            <a:avLst/>
            <a:gdLst>
              <a:gd name="connsiteX0" fmla="*/ 2798859 w 2798859"/>
              <a:gd name="connsiteY0" fmla="*/ 1956021 h 2052105"/>
              <a:gd name="connsiteX1" fmla="*/ 1097280 w 2798859"/>
              <a:gd name="connsiteY1" fmla="*/ 1828800 h 2052105"/>
              <a:gd name="connsiteX2" fmla="*/ 0 w 2798859"/>
              <a:gd name="connsiteY2" fmla="*/ 0 h 2052105"/>
            </a:gdLst>
            <a:ahLst/>
            <a:cxnLst>
              <a:cxn ang="0">
                <a:pos x="connsiteX0" y="connsiteY0"/>
              </a:cxn>
              <a:cxn ang="0">
                <a:pos x="connsiteX1" y="connsiteY1"/>
              </a:cxn>
              <a:cxn ang="0">
                <a:pos x="connsiteX2" y="connsiteY2"/>
              </a:cxn>
            </a:cxnLst>
            <a:rect l="l" t="t" r="r" b="b"/>
            <a:pathLst>
              <a:path w="2798859" h="2052105">
                <a:moveTo>
                  <a:pt x="2798859" y="1956021"/>
                </a:moveTo>
                <a:cubicBezTo>
                  <a:pt x="2181307" y="2055412"/>
                  <a:pt x="1563756" y="2154803"/>
                  <a:pt x="1097280" y="1828800"/>
                </a:cubicBezTo>
                <a:cubicBezTo>
                  <a:pt x="630804" y="1502797"/>
                  <a:pt x="315402" y="751398"/>
                  <a:pt x="0" y="0"/>
                </a:cubicBezTo>
              </a:path>
            </a:pathLst>
          </a:custGeom>
          <a:noFill/>
          <a:ln>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98522013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l-NL"/>
          </a:p>
        </p:txBody>
      </p:sp>
      <p:sp>
        <p:nvSpPr>
          <p:cNvPr id="3" name="Content Placeholder 2"/>
          <p:cNvSpPr>
            <a:spLocks noGrp="1"/>
          </p:cNvSpPr>
          <p:nvPr>
            <p:ph idx="1"/>
          </p:nvPr>
        </p:nvSpPr>
        <p:spPr/>
        <p:txBody>
          <a:bodyPr/>
          <a:lstStyle/>
          <a:p>
            <a:endParaRPr lang="nl-NL"/>
          </a:p>
        </p:txBody>
      </p:sp>
      <p:sp>
        <p:nvSpPr>
          <p:cNvPr id="4" name="Footer Placeholder 3"/>
          <p:cNvSpPr>
            <a:spLocks noGrp="1"/>
          </p:cNvSpPr>
          <p:nvPr>
            <p:ph type="ftr" sz="quarter" idx="11"/>
          </p:nvPr>
        </p:nvSpPr>
        <p:spPr/>
        <p:txBody>
          <a:bodyPr/>
          <a:lstStyle/>
          <a:p>
            <a:r>
              <a:rPr lang="nl-NL" smtClean="0"/>
              <a:t>50 Shades of Data</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35</a:t>
            </a:fld>
            <a:endParaRPr lang="nl-NL"/>
          </a:p>
        </p:txBody>
      </p:sp>
      <p:pic>
        <p:nvPicPr>
          <p:cNvPr id="6" name="Picture 5"/>
          <p:cNvPicPr>
            <a:picLocks noChangeAspect="1"/>
          </p:cNvPicPr>
          <p:nvPr/>
        </p:nvPicPr>
        <p:blipFill>
          <a:blip r:embed="rId2"/>
          <a:stretch>
            <a:fillRect/>
          </a:stretch>
        </p:blipFill>
        <p:spPr>
          <a:xfrm>
            <a:off x="1552503" y="1366260"/>
            <a:ext cx="6871498" cy="3569793"/>
          </a:xfrm>
          <a:prstGeom prst="rect">
            <a:avLst/>
          </a:prstGeom>
          <a:ln>
            <a:noFill/>
          </a:ln>
          <a:effectLst>
            <a:outerShdw blurRad="292100" dist="139700" dir="2700000" algn="tl" rotWithShape="0">
              <a:srgbClr val="333333">
                <a:alpha val="65000"/>
              </a:srgbClr>
            </a:outerShdw>
          </a:effectLst>
        </p:spPr>
      </p:pic>
      <p:pic>
        <p:nvPicPr>
          <p:cNvPr id="7" name="Picture 6"/>
          <p:cNvPicPr>
            <a:picLocks noChangeAspect="1"/>
          </p:cNvPicPr>
          <p:nvPr/>
        </p:nvPicPr>
        <p:blipFill>
          <a:blip r:embed="rId3"/>
          <a:stretch>
            <a:fillRect/>
          </a:stretch>
        </p:blipFill>
        <p:spPr>
          <a:xfrm>
            <a:off x="90778" y="159805"/>
            <a:ext cx="4624346" cy="1134410"/>
          </a:xfrm>
          <a:prstGeom prst="rect">
            <a:avLst/>
          </a:prstGeom>
        </p:spPr>
      </p:pic>
    </p:spTree>
    <p:extLst>
      <p:ext uri="{BB962C8B-B14F-4D97-AF65-F5344CB8AC3E}">
        <p14:creationId xmlns:p14="http://schemas.microsoft.com/office/powerpoint/2010/main" val="227504333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Output from a Component</a:t>
            </a:r>
            <a:endParaRPr lang="nl-NL" dirty="0"/>
          </a:p>
        </p:txBody>
      </p:sp>
      <p:sp>
        <p:nvSpPr>
          <p:cNvPr id="3" name="Content Placeholder 2"/>
          <p:cNvSpPr>
            <a:spLocks noGrp="1"/>
          </p:cNvSpPr>
          <p:nvPr>
            <p:ph idx="1"/>
          </p:nvPr>
        </p:nvSpPr>
        <p:spPr>
          <a:xfrm>
            <a:off x="720003" y="3618128"/>
            <a:ext cx="6623999" cy="1097871"/>
          </a:xfrm>
        </p:spPr>
        <p:txBody>
          <a:bodyPr/>
          <a:lstStyle/>
          <a:p>
            <a:r>
              <a:rPr lang="en-US" dirty="0" smtClean="0"/>
              <a:t>(</a:t>
            </a:r>
            <a:r>
              <a:rPr lang="en-US" dirty="0" smtClean="0"/>
              <a:t>be inspected from the consuming application)</a:t>
            </a:r>
          </a:p>
          <a:p>
            <a:r>
              <a:rPr lang="en-US" dirty="0" smtClean="0"/>
              <a:t>(publish event explicitly on client side event bus)</a:t>
            </a:r>
            <a:endParaRPr lang="nl-NL" dirty="0"/>
          </a:p>
        </p:txBody>
      </p:sp>
      <p:sp>
        <p:nvSpPr>
          <p:cNvPr id="4" name="Footer Placeholder 3"/>
          <p:cNvSpPr>
            <a:spLocks noGrp="1"/>
          </p:cNvSpPr>
          <p:nvPr>
            <p:ph type="ftr" sz="quarter" idx="11"/>
          </p:nvPr>
        </p:nvSpPr>
        <p:spPr/>
        <p:txBody>
          <a:bodyPr/>
          <a:lstStyle/>
          <a:p>
            <a:r>
              <a:rPr lang="nl-NL" smtClean="0"/>
              <a:t>50 Shades of Data</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36</a:t>
            </a:fld>
            <a:endParaRPr lang="nl-NL"/>
          </a:p>
        </p:txBody>
      </p:sp>
      <p:sp>
        <p:nvSpPr>
          <p:cNvPr id="6" name="Rounded Rectangle 5"/>
          <p:cNvSpPr/>
          <p:nvPr/>
        </p:nvSpPr>
        <p:spPr>
          <a:xfrm>
            <a:off x="2428793" y="852565"/>
            <a:ext cx="4710021" cy="248852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smtClean="0"/>
          </a:p>
          <a:p>
            <a:pPr algn="ctr"/>
            <a:r>
              <a:rPr lang="en-US" sz="2800" dirty="0" smtClean="0"/>
              <a:t>JET </a:t>
            </a:r>
            <a:r>
              <a:rPr lang="en-US" sz="2800" dirty="0" smtClean="0"/>
              <a:t>CCA</a:t>
            </a:r>
          </a:p>
          <a:p>
            <a:pPr algn="ctr"/>
            <a:r>
              <a:rPr lang="en-US" sz="2800" b="1" dirty="0" smtClean="0"/>
              <a:t>Component</a:t>
            </a:r>
          </a:p>
          <a:p>
            <a:pPr algn="ctr"/>
            <a:endParaRPr lang="en-US" sz="2800" b="1" dirty="0"/>
          </a:p>
          <a:p>
            <a:pPr algn="ctr"/>
            <a:endParaRPr lang="en-US" sz="2800" b="1" dirty="0" smtClean="0"/>
          </a:p>
          <a:p>
            <a:pPr algn="ctr"/>
            <a:endParaRPr lang="en-US" sz="2800" b="1" dirty="0"/>
          </a:p>
          <a:p>
            <a:pPr algn="ctr"/>
            <a:endParaRPr lang="nl-NL" sz="2800" b="1" dirty="0"/>
          </a:p>
        </p:txBody>
      </p:sp>
      <p:sp>
        <p:nvSpPr>
          <p:cNvPr id="7" name="Right Arrow 6"/>
          <p:cNvSpPr/>
          <p:nvPr/>
        </p:nvSpPr>
        <p:spPr>
          <a:xfrm>
            <a:off x="6564378" y="690320"/>
            <a:ext cx="2318657" cy="1118507"/>
          </a:xfrm>
          <a:prstGeom prst="rightArrow">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smtClean="0"/>
              <a:t>UI (HTML + CSS)</a:t>
            </a:r>
            <a:endParaRPr lang="nl-NL" dirty="0"/>
          </a:p>
        </p:txBody>
      </p:sp>
      <p:sp>
        <p:nvSpPr>
          <p:cNvPr id="8" name="Right Arrow 7"/>
          <p:cNvSpPr/>
          <p:nvPr/>
        </p:nvSpPr>
        <p:spPr>
          <a:xfrm>
            <a:off x="6564377" y="1887748"/>
            <a:ext cx="2318657" cy="1118507"/>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Events, Property Updates, Function calls</a:t>
            </a:r>
            <a:endParaRPr lang="nl-NL" dirty="0"/>
          </a:p>
        </p:txBody>
      </p:sp>
      <p:sp>
        <p:nvSpPr>
          <p:cNvPr id="15" name="Right Arrow 14"/>
          <p:cNvSpPr/>
          <p:nvPr/>
        </p:nvSpPr>
        <p:spPr>
          <a:xfrm>
            <a:off x="515348" y="1022966"/>
            <a:ext cx="2907256" cy="1374018"/>
          </a:xfrm>
          <a:prstGeom prst="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Property values (can be Observables and callback functions), Function Calls </a:t>
            </a:r>
            <a:endParaRPr lang="nl-NL" dirty="0"/>
          </a:p>
        </p:txBody>
      </p:sp>
      <p:sp>
        <p:nvSpPr>
          <p:cNvPr id="17" name="Left Arrow 16"/>
          <p:cNvSpPr/>
          <p:nvPr/>
        </p:nvSpPr>
        <p:spPr>
          <a:xfrm>
            <a:off x="2687823" y="1689166"/>
            <a:ext cx="1838128" cy="974456"/>
          </a:xfrm>
          <a:prstGeom prst="lef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solidFill>
                  <a:schemeClr val="dk1"/>
                </a:solidFill>
              </a:rPr>
              <a:t>Set Observable, Callback function</a:t>
            </a:r>
            <a:endParaRPr lang="nl-NL" dirty="0">
              <a:solidFill>
                <a:schemeClr val="dk1"/>
              </a:solidFill>
            </a:endParaRPr>
          </a:p>
        </p:txBody>
      </p:sp>
      <p:sp>
        <p:nvSpPr>
          <p:cNvPr id="18" name="Lightning Bolt 17"/>
          <p:cNvSpPr/>
          <p:nvPr/>
        </p:nvSpPr>
        <p:spPr>
          <a:xfrm>
            <a:off x="8480861" y="1839385"/>
            <a:ext cx="264027" cy="557599"/>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2693787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8" grpId="0" animBg="1"/>
      <p:bldP spid="17" grpId="0" animBg="1"/>
      <p:bldP spid="18"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Define component </a:t>
            </a:r>
            <a:br>
              <a:rPr lang="en-US" dirty="0" smtClean="0"/>
            </a:br>
            <a:r>
              <a:rPr lang="en-US" dirty="0" smtClean="0"/>
              <a:t>output in </a:t>
            </a:r>
            <a:r>
              <a:rPr lang="en-US" dirty="0" err="1" smtClean="0"/>
              <a:t>component.json</a:t>
            </a:r>
            <a:endParaRPr lang="nl-NL" dirty="0"/>
          </a:p>
        </p:txBody>
      </p:sp>
      <p:sp>
        <p:nvSpPr>
          <p:cNvPr id="3" name="Content Placeholder 2"/>
          <p:cNvSpPr>
            <a:spLocks noGrp="1"/>
          </p:cNvSpPr>
          <p:nvPr>
            <p:ph idx="1"/>
          </p:nvPr>
        </p:nvSpPr>
        <p:spPr/>
        <p:txBody>
          <a:bodyPr/>
          <a:lstStyle/>
          <a:p>
            <a:endParaRPr lang="nl-NL" dirty="0"/>
          </a:p>
        </p:txBody>
      </p:sp>
      <p:sp>
        <p:nvSpPr>
          <p:cNvPr id="4" name="Footer Placeholder 3"/>
          <p:cNvSpPr>
            <a:spLocks noGrp="1"/>
          </p:cNvSpPr>
          <p:nvPr>
            <p:ph type="ftr" sz="quarter" idx="11"/>
          </p:nvPr>
        </p:nvSpPr>
        <p:spPr/>
        <p:txBody>
          <a:bodyPr/>
          <a:lstStyle/>
          <a:p>
            <a:r>
              <a:rPr lang="nl-NL" smtClean="0"/>
              <a:t>50 Shades of Data</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37</a:t>
            </a:fld>
            <a:endParaRPr lang="nl-NL"/>
          </a:p>
        </p:txBody>
      </p:sp>
      <p:pic>
        <p:nvPicPr>
          <p:cNvPr id="2050" name="Picture 2" descr="C:\Users\lucas_j\AppData\Local\Temp\SNAGHTML263c91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53292" y="133793"/>
            <a:ext cx="5505194" cy="4726207"/>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ular Callout 6"/>
          <p:cNvSpPr/>
          <p:nvPr/>
        </p:nvSpPr>
        <p:spPr>
          <a:xfrm>
            <a:off x="5711298" y="575506"/>
            <a:ext cx="909594" cy="432987"/>
          </a:xfrm>
          <a:prstGeom prst="wedgeRectCallout">
            <a:avLst>
              <a:gd name="adj1" fmla="val -144411"/>
              <a:gd name="adj2" fmla="val 10768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Writable </a:t>
            </a:r>
            <a:r>
              <a:rPr lang="en-US" dirty="0" smtClean="0"/>
              <a:t>property</a:t>
            </a:r>
            <a:endParaRPr lang="nl-NL" dirty="0"/>
          </a:p>
        </p:txBody>
      </p:sp>
      <p:sp>
        <p:nvSpPr>
          <p:cNvPr id="8" name="Rectangular Callout 7"/>
          <p:cNvSpPr/>
          <p:nvPr/>
        </p:nvSpPr>
        <p:spPr>
          <a:xfrm>
            <a:off x="6106367" y="1737998"/>
            <a:ext cx="899647" cy="458649"/>
          </a:xfrm>
          <a:prstGeom prst="wedgeRectCallout">
            <a:avLst>
              <a:gd name="adj1" fmla="val -140033"/>
              <a:gd name="adj2" fmla="val 11836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Callback function</a:t>
            </a:r>
            <a:endParaRPr lang="nl-NL" dirty="0"/>
          </a:p>
        </p:txBody>
      </p:sp>
      <p:sp>
        <p:nvSpPr>
          <p:cNvPr id="9" name="Rectangular Callout 8"/>
          <p:cNvSpPr/>
          <p:nvPr/>
        </p:nvSpPr>
        <p:spPr>
          <a:xfrm>
            <a:off x="5493185" y="3091856"/>
            <a:ext cx="762889" cy="315764"/>
          </a:xfrm>
          <a:prstGeom prst="wedgeRectCallout">
            <a:avLst>
              <a:gd name="adj1" fmla="val -123808"/>
              <a:gd name="adj2" fmla="val 7574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Event</a:t>
            </a:r>
            <a:endParaRPr lang="nl-NL" dirty="0"/>
          </a:p>
        </p:txBody>
      </p:sp>
    </p:spTree>
    <p:extLst>
      <p:ext uri="{BB962C8B-B14F-4D97-AF65-F5344CB8AC3E}">
        <p14:creationId xmlns:p14="http://schemas.microsoft.com/office/powerpoint/2010/main" val="206444339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Publish output from input-country component</a:t>
            </a:r>
            <a:endParaRPr lang="nl-NL" dirty="0"/>
          </a:p>
        </p:txBody>
      </p:sp>
      <p:sp>
        <p:nvSpPr>
          <p:cNvPr id="3" name="Content Placeholder 2"/>
          <p:cNvSpPr>
            <a:spLocks noGrp="1"/>
          </p:cNvSpPr>
          <p:nvPr>
            <p:ph idx="1"/>
          </p:nvPr>
        </p:nvSpPr>
        <p:spPr/>
        <p:txBody>
          <a:bodyPr/>
          <a:lstStyle/>
          <a:p>
            <a:endParaRPr lang="nl-NL"/>
          </a:p>
        </p:txBody>
      </p:sp>
      <p:sp>
        <p:nvSpPr>
          <p:cNvPr id="4" name="Footer Placeholder 3"/>
          <p:cNvSpPr>
            <a:spLocks noGrp="1"/>
          </p:cNvSpPr>
          <p:nvPr>
            <p:ph type="ftr" sz="quarter" idx="11"/>
          </p:nvPr>
        </p:nvSpPr>
        <p:spPr/>
        <p:txBody>
          <a:bodyPr/>
          <a:lstStyle/>
          <a:p>
            <a:r>
              <a:rPr lang="nl-NL" smtClean="0"/>
              <a:t>50 Shades of Data</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38</a:t>
            </a:fld>
            <a:endParaRPr lang="nl-NL"/>
          </a:p>
        </p:txBody>
      </p:sp>
      <p:pic>
        <p:nvPicPr>
          <p:cNvPr id="6" name="Picture 5"/>
          <p:cNvPicPr>
            <a:picLocks noChangeAspect="1"/>
          </p:cNvPicPr>
          <p:nvPr/>
        </p:nvPicPr>
        <p:blipFill>
          <a:blip r:embed="rId2"/>
          <a:stretch>
            <a:fillRect/>
          </a:stretch>
        </p:blipFill>
        <p:spPr>
          <a:xfrm>
            <a:off x="720002" y="739375"/>
            <a:ext cx="6910961" cy="4172325"/>
          </a:xfrm>
          <a:prstGeom prst="rect">
            <a:avLst/>
          </a:prstGeom>
        </p:spPr>
      </p:pic>
      <p:sp>
        <p:nvSpPr>
          <p:cNvPr id="7" name="Rectangular Callout 6"/>
          <p:cNvSpPr/>
          <p:nvPr/>
        </p:nvSpPr>
        <p:spPr>
          <a:xfrm>
            <a:off x="4249108" y="2739805"/>
            <a:ext cx="1189182" cy="432987"/>
          </a:xfrm>
          <a:prstGeom prst="wedgeRectCallout">
            <a:avLst>
              <a:gd name="adj1" fmla="val -121057"/>
              <a:gd name="adj2" fmla="val 16086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Set writable property</a:t>
            </a:r>
            <a:endParaRPr lang="nl-NL" dirty="0"/>
          </a:p>
        </p:txBody>
      </p:sp>
      <p:sp>
        <p:nvSpPr>
          <p:cNvPr id="8" name="Rectangular Callout 7"/>
          <p:cNvSpPr/>
          <p:nvPr/>
        </p:nvSpPr>
        <p:spPr>
          <a:xfrm>
            <a:off x="5591843" y="3074116"/>
            <a:ext cx="1029049" cy="649268"/>
          </a:xfrm>
          <a:prstGeom prst="wedgeRectCallout">
            <a:avLst>
              <a:gd name="adj1" fmla="val -197800"/>
              <a:gd name="adj2" fmla="val 8537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Invoke Callback function</a:t>
            </a:r>
            <a:endParaRPr lang="nl-NL" dirty="0"/>
          </a:p>
        </p:txBody>
      </p:sp>
      <p:sp>
        <p:nvSpPr>
          <p:cNvPr id="9" name="Rectangular Callout 8"/>
          <p:cNvSpPr/>
          <p:nvPr/>
        </p:nvSpPr>
        <p:spPr>
          <a:xfrm>
            <a:off x="3920944" y="1570842"/>
            <a:ext cx="922755" cy="534121"/>
          </a:xfrm>
          <a:prstGeom prst="wedgeRectCallout">
            <a:avLst>
              <a:gd name="adj1" fmla="val -166923"/>
              <a:gd name="adj2" fmla="val 12782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Publish Event</a:t>
            </a:r>
            <a:endParaRPr lang="nl-NL" dirty="0"/>
          </a:p>
        </p:txBody>
      </p:sp>
    </p:spTree>
    <p:extLst>
      <p:ext uri="{BB962C8B-B14F-4D97-AF65-F5344CB8AC3E}">
        <p14:creationId xmlns:p14="http://schemas.microsoft.com/office/powerpoint/2010/main" val="424684868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Leverage output in consuming application</a:t>
            </a:r>
            <a:endParaRPr lang="nl-NL" dirty="0"/>
          </a:p>
        </p:txBody>
      </p:sp>
      <p:sp>
        <p:nvSpPr>
          <p:cNvPr id="3" name="Content Placeholder 2"/>
          <p:cNvSpPr>
            <a:spLocks noGrp="1"/>
          </p:cNvSpPr>
          <p:nvPr>
            <p:ph idx="1"/>
          </p:nvPr>
        </p:nvSpPr>
        <p:spPr/>
        <p:txBody>
          <a:bodyPr/>
          <a:lstStyle/>
          <a:p>
            <a:endParaRPr lang="nl-NL"/>
          </a:p>
        </p:txBody>
      </p:sp>
      <p:sp>
        <p:nvSpPr>
          <p:cNvPr id="4" name="Footer Placeholder 3"/>
          <p:cNvSpPr>
            <a:spLocks noGrp="1"/>
          </p:cNvSpPr>
          <p:nvPr>
            <p:ph type="ftr" sz="quarter" idx="11"/>
          </p:nvPr>
        </p:nvSpPr>
        <p:spPr/>
        <p:txBody>
          <a:bodyPr/>
          <a:lstStyle/>
          <a:p>
            <a:r>
              <a:rPr lang="nl-NL" smtClean="0"/>
              <a:t>50 Shades of Data</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39</a:t>
            </a:fld>
            <a:endParaRPr lang="nl-NL"/>
          </a:p>
        </p:txBody>
      </p:sp>
      <p:pic>
        <p:nvPicPr>
          <p:cNvPr id="6" name="Picture 5"/>
          <p:cNvPicPr>
            <a:picLocks noChangeAspect="1"/>
          </p:cNvPicPr>
          <p:nvPr/>
        </p:nvPicPr>
        <p:blipFill>
          <a:blip r:embed="rId2"/>
          <a:stretch>
            <a:fillRect/>
          </a:stretch>
        </p:blipFill>
        <p:spPr>
          <a:xfrm>
            <a:off x="513755" y="2058979"/>
            <a:ext cx="7910245" cy="1486029"/>
          </a:xfrm>
          <a:prstGeom prst="rect">
            <a:avLst/>
          </a:prstGeom>
        </p:spPr>
      </p:pic>
      <p:sp>
        <p:nvSpPr>
          <p:cNvPr id="7" name="Rectangular Callout 6"/>
          <p:cNvSpPr/>
          <p:nvPr/>
        </p:nvSpPr>
        <p:spPr>
          <a:xfrm>
            <a:off x="3539188" y="1627459"/>
            <a:ext cx="1361733" cy="780242"/>
          </a:xfrm>
          <a:prstGeom prst="wedgeRectCallout">
            <a:avLst>
              <a:gd name="adj1" fmla="val -77355"/>
              <a:gd name="adj2" fmla="val 11224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Observable, writable property</a:t>
            </a:r>
            <a:endParaRPr lang="nl-NL" dirty="0"/>
          </a:p>
        </p:txBody>
      </p:sp>
      <p:sp>
        <p:nvSpPr>
          <p:cNvPr id="8" name="Rectangular Callout 7"/>
          <p:cNvSpPr/>
          <p:nvPr/>
        </p:nvSpPr>
        <p:spPr>
          <a:xfrm>
            <a:off x="6155622" y="1483458"/>
            <a:ext cx="922755" cy="534121"/>
          </a:xfrm>
          <a:prstGeom prst="wedgeRectCallout">
            <a:avLst>
              <a:gd name="adj1" fmla="val -73532"/>
              <a:gd name="adj2" fmla="val 20788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Callback function</a:t>
            </a:r>
            <a:endParaRPr lang="nl-NL" dirty="0"/>
          </a:p>
        </p:txBody>
      </p:sp>
      <p:sp>
        <p:nvSpPr>
          <p:cNvPr id="9" name="Rectangular Callout 8"/>
          <p:cNvSpPr/>
          <p:nvPr/>
        </p:nvSpPr>
        <p:spPr>
          <a:xfrm>
            <a:off x="3686940" y="3421948"/>
            <a:ext cx="922755" cy="534121"/>
          </a:xfrm>
          <a:prstGeom prst="wedgeRectCallout">
            <a:avLst>
              <a:gd name="adj1" fmla="val -157655"/>
              <a:gd name="adj2" fmla="val -9017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Event Handler</a:t>
            </a:r>
            <a:endParaRPr lang="nl-NL" dirty="0"/>
          </a:p>
        </p:txBody>
      </p:sp>
    </p:spTree>
    <p:extLst>
      <p:ext uri="{BB962C8B-B14F-4D97-AF65-F5344CB8AC3E}">
        <p14:creationId xmlns:p14="http://schemas.microsoft.com/office/powerpoint/2010/main" val="137137120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l-NL"/>
          </a:p>
        </p:txBody>
      </p:sp>
      <p:sp>
        <p:nvSpPr>
          <p:cNvPr id="3" name="Content Placeholder 2"/>
          <p:cNvSpPr>
            <a:spLocks noGrp="1"/>
          </p:cNvSpPr>
          <p:nvPr>
            <p:ph idx="1"/>
          </p:nvPr>
        </p:nvSpPr>
        <p:spPr/>
        <p:txBody>
          <a:bodyPr/>
          <a:lstStyle/>
          <a:p>
            <a:endParaRPr lang="nl-NL"/>
          </a:p>
        </p:txBody>
      </p:sp>
      <p:sp>
        <p:nvSpPr>
          <p:cNvPr id="4" name="Footer Placeholder 3"/>
          <p:cNvSpPr>
            <a:spLocks noGrp="1"/>
          </p:cNvSpPr>
          <p:nvPr>
            <p:ph type="ftr" sz="quarter" idx="11"/>
          </p:nvPr>
        </p:nvSpPr>
        <p:spPr/>
        <p:txBody>
          <a:bodyPr/>
          <a:lstStyle/>
          <a:p>
            <a:r>
              <a:rPr lang="nl-NL" smtClean="0"/>
              <a:t>50 Shades of Data</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4</a:t>
            </a:fld>
            <a:endParaRPr lang="nl-NL"/>
          </a:p>
        </p:txBody>
      </p:sp>
      <p:pic>
        <p:nvPicPr>
          <p:cNvPr id="6" name="Picture 5"/>
          <p:cNvPicPr>
            <a:picLocks noChangeAspect="1"/>
          </p:cNvPicPr>
          <p:nvPr/>
        </p:nvPicPr>
        <p:blipFill>
          <a:blip r:embed="rId2"/>
          <a:stretch>
            <a:fillRect/>
          </a:stretch>
        </p:blipFill>
        <p:spPr>
          <a:xfrm>
            <a:off x="176645" y="135049"/>
            <a:ext cx="7335357" cy="4580951"/>
          </a:xfrm>
          <a:prstGeom prst="rect">
            <a:avLst/>
          </a:prstGeom>
        </p:spPr>
      </p:pic>
      <p:pic>
        <p:nvPicPr>
          <p:cNvPr id="7" name="Picture 6"/>
          <p:cNvPicPr>
            <a:picLocks noChangeAspect="1"/>
          </p:cNvPicPr>
          <p:nvPr/>
        </p:nvPicPr>
        <p:blipFill>
          <a:blip r:embed="rId3"/>
          <a:stretch>
            <a:fillRect/>
          </a:stretch>
        </p:blipFill>
        <p:spPr>
          <a:xfrm>
            <a:off x="2335947" y="1046972"/>
            <a:ext cx="6363251" cy="341405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2376976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Handling Component Output in Consuming Application</a:t>
            </a:r>
            <a:endParaRPr lang="nl-NL" dirty="0"/>
          </a:p>
        </p:txBody>
      </p:sp>
      <p:sp>
        <p:nvSpPr>
          <p:cNvPr id="3" name="Content Placeholder 2"/>
          <p:cNvSpPr>
            <a:spLocks noGrp="1"/>
          </p:cNvSpPr>
          <p:nvPr>
            <p:ph idx="1"/>
          </p:nvPr>
        </p:nvSpPr>
        <p:spPr/>
        <p:txBody>
          <a:bodyPr/>
          <a:lstStyle/>
          <a:p>
            <a:endParaRPr lang="nl-NL"/>
          </a:p>
        </p:txBody>
      </p:sp>
      <p:sp>
        <p:nvSpPr>
          <p:cNvPr id="4" name="Footer Placeholder 3"/>
          <p:cNvSpPr>
            <a:spLocks noGrp="1"/>
          </p:cNvSpPr>
          <p:nvPr>
            <p:ph type="ftr" sz="quarter" idx="11"/>
          </p:nvPr>
        </p:nvSpPr>
        <p:spPr/>
        <p:txBody>
          <a:bodyPr/>
          <a:lstStyle/>
          <a:p>
            <a:r>
              <a:rPr lang="nl-NL" smtClean="0"/>
              <a:t>50 Shades of Data</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40</a:t>
            </a:fld>
            <a:endParaRPr lang="nl-NL"/>
          </a:p>
        </p:txBody>
      </p:sp>
      <p:pic>
        <p:nvPicPr>
          <p:cNvPr id="6" name="Picture 5"/>
          <p:cNvPicPr>
            <a:picLocks noChangeAspect="1"/>
          </p:cNvPicPr>
          <p:nvPr/>
        </p:nvPicPr>
        <p:blipFill>
          <a:blip r:embed="rId2"/>
          <a:stretch>
            <a:fillRect/>
          </a:stretch>
        </p:blipFill>
        <p:spPr>
          <a:xfrm>
            <a:off x="583053" y="1006497"/>
            <a:ext cx="7955411" cy="3273390"/>
          </a:xfrm>
          <a:prstGeom prst="rect">
            <a:avLst/>
          </a:prstGeom>
        </p:spPr>
      </p:pic>
      <p:sp>
        <p:nvSpPr>
          <p:cNvPr id="7" name="Rectangular Callout 6"/>
          <p:cNvSpPr/>
          <p:nvPr/>
        </p:nvSpPr>
        <p:spPr>
          <a:xfrm>
            <a:off x="3351132" y="718497"/>
            <a:ext cx="1361733" cy="780242"/>
          </a:xfrm>
          <a:prstGeom prst="wedgeRectCallout">
            <a:avLst>
              <a:gd name="adj1" fmla="val -77355"/>
              <a:gd name="adj2" fmla="val 11224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Observable, writable property</a:t>
            </a:r>
            <a:endParaRPr lang="nl-NL" dirty="0"/>
          </a:p>
        </p:txBody>
      </p:sp>
      <p:sp>
        <p:nvSpPr>
          <p:cNvPr id="8" name="Rectangular Callout 7"/>
          <p:cNvSpPr/>
          <p:nvPr/>
        </p:nvSpPr>
        <p:spPr>
          <a:xfrm>
            <a:off x="4458390" y="1648452"/>
            <a:ext cx="922755" cy="534121"/>
          </a:xfrm>
          <a:prstGeom prst="wedgeRectCallout">
            <a:avLst>
              <a:gd name="adj1" fmla="val -154804"/>
              <a:gd name="adj2" fmla="val 20541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Callback function</a:t>
            </a:r>
            <a:endParaRPr lang="nl-NL" dirty="0"/>
          </a:p>
        </p:txBody>
      </p:sp>
      <p:sp>
        <p:nvSpPr>
          <p:cNvPr id="9" name="Rectangular Callout 8"/>
          <p:cNvSpPr/>
          <p:nvPr/>
        </p:nvSpPr>
        <p:spPr>
          <a:xfrm>
            <a:off x="258625" y="3027243"/>
            <a:ext cx="922755" cy="534121"/>
          </a:xfrm>
          <a:prstGeom prst="wedgeRectCallout">
            <a:avLst>
              <a:gd name="adj1" fmla="val 171710"/>
              <a:gd name="adj2" fmla="val 9580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Event Handler</a:t>
            </a:r>
            <a:endParaRPr lang="nl-NL" dirty="0"/>
          </a:p>
        </p:txBody>
      </p:sp>
    </p:spTree>
    <p:extLst>
      <p:ext uri="{BB962C8B-B14F-4D97-AF65-F5344CB8AC3E}">
        <p14:creationId xmlns:p14="http://schemas.microsoft.com/office/powerpoint/2010/main" val="349136461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Consume a JET Composite Component in your own application</a:t>
            </a:r>
            <a:endParaRPr lang="nl-NL" dirty="0"/>
          </a:p>
        </p:txBody>
      </p:sp>
      <p:sp>
        <p:nvSpPr>
          <p:cNvPr id="3" name="Content Placeholder 2"/>
          <p:cNvSpPr>
            <a:spLocks noGrp="1"/>
          </p:cNvSpPr>
          <p:nvPr>
            <p:ph idx="1"/>
          </p:nvPr>
        </p:nvSpPr>
        <p:spPr/>
        <p:txBody>
          <a:bodyPr/>
          <a:lstStyle/>
          <a:p>
            <a:r>
              <a:rPr lang="en-US" dirty="0"/>
              <a:t>Unzip the zip-file to the </a:t>
            </a:r>
            <a:r>
              <a:rPr lang="en-US" dirty="0" err="1"/>
              <a:t>src</a:t>
            </a:r>
            <a:r>
              <a:rPr lang="en-US" dirty="0"/>
              <a:t>/</a:t>
            </a:r>
            <a:r>
              <a:rPr lang="en-US" dirty="0" err="1"/>
              <a:t>js</a:t>
            </a:r>
            <a:r>
              <a:rPr lang="en-US" dirty="0"/>
              <a:t>/jet-composites directory in the target JET project</a:t>
            </a:r>
          </a:p>
          <a:p>
            <a:r>
              <a:rPr lang="en-US" dirty="0"/>
              <a:t>Add a reference to the </a:t>
            </a:r>
            <a:r>
              <a:rPr lang="en-US" dirty="0" smtClean="0"/>
              <a:t>component’s loader </a:t>
            </a:r>
            <a:r>
              <a:rPr lang="en-US" dirty="0"/>
              <a:t>in the define() call in the </a:t>
            </a:r>
            <a:r>
              <a:rPr lang="en-US" dirty="0" err="1"/>
              <a:t>viewModel</a:t>
            </a:r>
            <a:r>
              <a:rPr lang="en-US" dirty="0"/>
              <a:t> for </a:t>
            </a:r>
            <a:r>
              <a:rPr lang="en-US" dirty="0" smtClean="0"/>
              <a:t>each view </a:t>
            </a:r>
            <a:r>
              <a:rPr lang="en-US" dirty="0"/>
              <a:t>that consumes the component: </a:t>
            </a:r>
            <a:r>
              <a:rPr lang="en-US" dirty="0" smtClean="0"/>
              <a:t/>
            </a:r>
            <a:br>
              <a:rPr lang="en-US" dirty="0" smtClean="0"/>
            </a:br>
            <a:r>
              <a:rPr lang="en-US" dirty="0" smtClean="0"/>
              <a:t>'jet-composites/input-country/loader</a:t>
            </a:r>
            <a:r>
              <a:rPr lang="en-US" dirty="0" smtClean="0"/>
              <a:t>'</a:t>
            </a:r>
            <a:endParaRPr lang="en-US" dirty="0"/>
          </a:p>
          <a:p>
            <a:r>
              <a:rPr lang="en-US" dirty="0"/>
              <a:t>Add the markup for the component to the view’s HTML </a:t>
            </a:r>
            <a:r>
              <a:rPr lang="en-US" dirty="0" smtClean="0"/>
              <a:t>document</a:t>
            </a:r>
            <a:endParaRPr lang="en-US" dirty="0"/>
          </a:p>
          <a:p>
            <a:endParaRPr lang="nl-NL" dirty="0"/>
          </a:p>
        </p:txBody>
      </p:sp>
      <p:sp>
        <p:nvSpPr>
          <p:cNvPr id="4" name="Footer Placeholder 3"/>
          <p:cNvSpPr>
            <a:spLocks noGrp="1"/>
          </p:cNvSpPr>
          <p:nvPr>
            <p:ph type="ftr" sz="quarter" idx="11"/>
          </p:nvPr>
        </p:nvSpPr>
        <p:spPr/>
        <p:txBody>
          <a:bodyPr/>
          <a:lstStyle/>
          <a:p>
            <a:r>
              <a:rPr lang="nl-NL" smtClean="0"/>
              <a:t>50 Shades of Data</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41</a:t>
            </a:fld>
            <a:endParaRPr lang="nl-NL"/>
          </a:p>
        </p:txBody>
      </p:sp>
    </p:spTree>
    <p:extLst>
      <p:ext uri="{BB962C8B-B14F-4D97-AF65-F5344CB8AC3E}">
        <p14:creationId xmlns:p14="http://schemas.microsoft.com/office/powerpoint/2010/main" val="96838426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Leverage in Visual Builder Cloud</a:t>
            </a:r>
            <a:endParaRPr lang="nl-NL" dirty="0"/>
          </a:p>
        </p:txBody>
      </p:sp>
      <p:sp>
        <p:nvSpPr>
          <p:cNvPr id="3" name="Content Placeholder 2"/>
          <p:cNvSpPr>
            <a:spLocks noGrp="1"/>
          </p:cNvSpPr>
          <p:nvPr>
            <p:ph idx="1"/>
          </p:nvPr>
        </p:nvSpPr>
        <p:spPr/>
        <p:txBody>
          <a:bodyPr/>
          <a:lstStyle/>
          <a:p>
            <a:endParaRPr lang="nl-NL" dirty="0"/>
          </a:p>
        </p:txBody>
      </p:sp>
      <p:sp>
        <p:nvSpPr>
          <p:cNvPr id="4" name="Footer Placeholder 3"/>
          <p:cNvSpPr>
            <a:spLocks noGrp="1"/>
          </p:cNvSpPr>
          <p:nvPr>
            <p:ph type="ftr" sz="quarter" idx="11"/>
          </p:nvPr>
        </p:nvSpPr>
        <p:spPr/>
        <p:txBody>
          <a:bodyPr/>
          <a:lstStyle/>
          <a:p>
            <a:r>
              <a:rPr lang="nl-NL" smtClean="0"/>
              <a:t>50 Shades of Data</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42</a:t>
            </a:fld>
            <a:endParaRPr lang="nl-NL"/>
          </a:p>
        </p:txBody>
      </p:sp>
      <p:pic>
        <p:nvPicPr>
          <p:cNvPr id="4098" name="Picture 2" descr="Description of extension-cca-import.png follow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314" y="844042"/>
            <a:ext cx="3495675" cy="2924176"/>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Description of cca-activate.png follow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6750" y="2672843"/>
            <a:ext cx="4762500" cy="2190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682188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Leverage in Visual Builder Cloud</a:t>
            </a:r>
            <a:endParaRPr lang="nl-NL" dirty="0"/>
          </a:p>
        </p:txBody>
      </p:sp>
      <p:sp>
        <p:nvSpPr>
          <p:cNvPr id="3" name="Content Placeholder 2"/>
          <p:cNvSpPr>
            <a:spLocks noGrp="1"/>
          </p:cNvSpPr>
          <p:nvPr>
            <p:ph idx="1"/>
          </p:nvPr>
        </p:nvSpPr>
        <p:spPr/>
        <p:txBody>
          <a:bodyPr/>
          <a:lstStyle/>
          <a:p>
            <a:endParaRPr lang="nl-NL" dirty="0"/>
          </a:p>
        </p:txBody>
      </p:sp>
      <p:sp>
        <p:nvSpPr>
          <p:cNvPr id="4" name="Footer Placeholder 3"/>
          <p:cNvSpPr>
            <a:spLocks noGrp="1"/>
          </p:cNvSpPr>
          <p:nvPr>
            <p:ph type="ftr" sz="quarter" idx="11"/>
          </p:nvPr>
        </p:nvSpPr>
        <p:spPr/>
        <p:txBody>
          <a:bodyPr/>
          <a:lstStyle/>
          <a:p>
            <a:r>
              <a:rPr lang="nl-NL" smtClean="0"/>
              <a:t>50 Shades of Data</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43</a:t>
            </a:fld>
            <a:endParaRPr lang="nl-NL"/>
          </a:p>
        </p:txBody>
      </p:sp>
      <p:pic>
        <p:nvPicPr>
          <p:cNvPr id="4098" name="Picture 2" descr="Description of extension-cca-import.png follow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0264" y="768848"/>
            <a:ext cx="1767149" cy="1478242"/>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Description of cca-activate.png follow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0264" y="2294778"/>
            <a:ext cx="2828939" cy="130131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p:cNvGrpSpPr/>
          <p:nvPr/>
        </p:nvGrpSpPr>
        <p:grpSpPr>
          <a:xfrm>
            <a:off x="2195822" y="801466"/>
            <a:ext cx="4460680" cy="2698623"/>
            <a:chOff x="2883319" y="792000"/>
            <a:chExt cx="2869809" cy="2106440"/>
          </a:xfrm>
        </p:grpSpPr>
        <p:pic>
          <p:nvPicPr>
            <p:cNvPr id="4102" name="Picture 6" descr="Description of cca-add-page.png follow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83319" y="792000"/>
              <a:ext cx="2869809" cy="2106440"/>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p:cNvCxnSpPr/>
            <p:nvPr/>
          </p:nvCxnSpPr>
          <p:spPr>
            <a:xfrm>
              <a:off x="3167066" y="2131652"/>
              <a:ext cx="1160585" cy="133643"/>
            </a:xfrm>
            <a:prstGeom prst="straightConnector1">
              <a:avLst/>
            </a:prstGeom>
            <a:ln w="57150">
              <a:solidFill>
                <a:schemeClr val="tx2"/>
              </a:solidFill>
              <a:tailEnd type="triangle"/>
            </a:ln>
          </p:spPr>
          <p:style>
            <a:lnRef idx="1">
              <a:schemeClr val="accent1"/>
            </a:lnRef>
            <a:fillRef idx="0">
              <a:schemeClr val="accent1"/>
            </a:fillRef>
            <a:effectRef idx="0">
              <a:schemeClr val="accent1"/>
            </a:effectRef>
            <a:fontRef idx="minor">
              <a:schemeClr val="tx1"/>
            </a:fontRef>
          </p:style>
        </p:cxnSp>
      </p:grpSp>
      <p:pic>
        <p:nvPicPr>
          <p:cNvPr id="4104" name="Picture 8" descr="Description of cca-properties.png follow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70004" y="2584384"/>
            <a:ext cx="3655078" cy="2266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702270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nl-NL" dirty="0"/>
          </a:p>
        </p:txBody>
      </p:sp>
      <p:sp>
        <p:nvSpPr>
          <p:cNvPr id="3" name="Content Placeholder 2"/>
          <p:cNvSpPr>
            <a:spLocks noGrp="1"/>
          </p:cNvSpPr>
          <p:nvPr>
            <p:ph idx="1"/>
          </p:nvPr>
        </p:nvSpPr>
        <p:spPr/>
        <p:txBody>
          <a:bodyPr/>
          <a:lstStyle/>
          <a:p>
            <a:r>
              <a:rPr lang="en-US" dirty="0" smtClean="0"/>
              <a:t>Components are good:</a:t>
            </a:r>
          </a:p>
          <a:p>
            <a:pPr lvl="1"/>
            <a:r>
              <a:rPr lang="en-US" dirty="0" smtClean="0"/>
              <a:t>Reuse</a:t>
            </a:r>
          </a:p>
          <a:p>
            <a:pPr lvl="1"/>
            <a:r>
              <a:rPr lang="en-US" dirty="0" smtClean="0"/>
              <a:t>Productivity</a:t>
            </a:r>
          </a:p>
          <a:p>
            <a:pPr lvl="1"/>
            <a:r>
              <a:rPr lang="en-US" dirty="0" smtClean="0"/>
              <a:t>Clean design</a:t>
            </a:r>
          </a:p>
          <a:p>
            <a:pPr lvl="1"/>
            <a:r>
              <a:rPr lang="en-US" dirty="0" smtClean="0"/>
              <a:t>Best practices</a:t>
            </a:r>
          </a:p>
          <a:p>
            <a:pPr lvl="1"/>
            <a:r>
              <a:rPr lang="en-US" dirty="0" smtClean="0"/>
              <a:t>It’s like micro…</a:t>
            </a:r>
          </a:p>
          <a:p>
            <a:r>
              <a:rPr lang="en-US" dirty="0" smtClean="0"/>
              <a:t>JET Composite </a:t>
            </a:r>
            <a:r>
              <a:rPr lang="en-US" dirty="0" err="1" smtClean="0"/>
              <a:t>Composite</a:t>
            </a:r>
            <a:r>
              <a:rPr lang="en-US" dirty="0" smtClean="0"/>
              <a:t> Components are straightforward</a:t>
            </a:r>
          </a:p>
          <a:p>
            <a:pPr lvl="1"/>
            <a:r>
              <a:rPr lang="en-US" dirty="0" smtClean="0"/>
              <a:t>Create them like small, structured, well documented JET applications</a:t>
            </a:r>
          </a:p>
          <a:p>
            <a:pPr lvl="1"/>
            <a:r>
              <a:rPr lang="en-US" dirty="0" smtClean="0"/>
              <a:t>Use them by copying a zip, configuring some properties and embedding in a view</a:t>
            </a:r>
          </a:p>
          <a:p>
            <a:r>
              <a:rPr lang="en-US" dirty="0" smtClean="0"/>
              <a:t>JET Composite Components can be used in Oracle Visual Builder Cloud</a:t>
            </a:r>
          </a:p>
          <a:p>
            <a:r>
              <a:rPr lang="en-US" dirty="0" smtClean="0"/>
              <a:t>I envision (or at least hope for) a world with many shared community composite components</a:t>
            </a:r>
            <a:endParaRPr lang="nl-NL" dirty="0"/>
          </a:p>
        </p:txBody>
      </p:sp>
      <p:sp>
        <p:nvSpPr>
          <p:cNvPr id="4" name="Footer Placeholder 3"/>
          <p:cNvSpPr>
            <a:spLocks noGrp="1"/>
          </p:cNvSpPr>
          <p:nvPr>
            <p:ph type="ftr" sz="quarter" idx="11"/>
          </p:nvPr>
        </p:nvSpPr>
        <p:spPr/>
        <p:txBody>
          <a:bodyPr/>
          <a:lstStyle/>
          <a:p>
            <a:r>
              <a:rPr lang="nl-NL" smtClean="0"/>
              <a:t>50 Shades of Data</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44</a:t>
            </a:fld>
            <a:endParaRPr lang="nl-NL"/>
          </a:p>
        </p:txBody>
      </p:sp>
      <p:pic>
        <p:nvPicPr>
          <p:cNvPr id="5122" name="Picture 2" descr="Image result for alarm clock ring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1255" y="-1076629"/>
            <a:ext cx="4938508" cy="67255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4918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122"/>
                                        </p:tgtEl>
                                        <p:attrNameLst>
                                          <p:attrName>style.visibility</p:attrName>
                                        </p:attrNameLst>
                                      </p:cBhvr>
                                      <p:to>
                                        <p:strVal val="visible"/>
                                      </p:to>
                                    </p:set>
                                    <p:anim calcmode="lin" valueType="num">
                                      <p:cBhvr>
                                        <p:cTn id="7" dur="500" fill="hold"/>
                                        <p:tgtEl>
                                          <p:spTgt spid="5122"/>
                                        </p:tgtEl>
                                        <p:attrNameLst>
                                          <p:attrName>ppt_w</p:attrName>
                                        </p:attrNameLst>
                                      </p:cBhvr>
                                      <p:tavLst>
                                        <p:tav tm="0">
                                          <p:val>
                                            <p:fltVal val="0"/>
                                          </p:val>
                                        </p:tav>
                                        <p:tav tm="100000">
                                          <p:val>
                                            <p:strVal val="#ppt_w"/>
                                          </p:val>
                                        </p:tav>
                                      </p:tavLst>
                                    </p:anim>
                                    <p:anim calcmode="lin" valueType="num">
                                      <p:cBhvr>
                                        <p:cTn id="8" dur="500" fill="hold"/>
                                        <p:tgtEl>
                                          <p:spTgt spid="5122"/>
                                        </p:tgtEl>
                                        <p:attrNameLst>
                                          <p:attrName>ppt_h</p:attrName>
                                        </p:attrNameLst>
                                      </p:cBhvr>
                                      <p:tavLst>
                                        <p:tav tm="0">
                                          <p:val>
                                            <p:fltVal val="0"/>
                                          </p:val>
                                        </p:tav>
                                        <p:tav tm="100000">
                                          <p:val>
                                            <p:strVal val="#ppt_h"/>
                                          </p:val>
                                        </p:tav>
                                      </p:tavLst>
                                    </p:anim>
                                    <p:animEffect transition="in" filter="fade">
                                      <p:cBhvr>
                                        <p:cTn id="9" dur="500"/>
                                        <p:tgtEl>
                                          <p:spTgt spid="51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Some resources</a:t>
            </a:r>
            <a:endParaRPr lang="nl-NL" dirty="0"/>
          </a:p>
        </p:txBody>
      </p:sp>
      <p:sp>
        <p:nvSpPr>
          <p:cNvPr id="6" name="Content Placeholder 5"/>
          <p:cNvSpPr>
            <a:spLocks noGrp="1"/>
          </p:cNvSpPr>
          <p:nvPr>
            <p:ph idx="1"/>
          </p:nvPr>
        </p:nvSpPr>
        <p:spPr/>
        <p:txBody>
          <a:bodyPr/>
          <a:lstStyle/>
          <a:p>
            <a:r>
              <a:rPr lang="en-US" dirty="0"/>
              <a:t>Article: </a:t>
            </a:r>
            <a:r>
              <a:rPr lang="en-US" dirty="0">
                <a:hlinkClick r:id="rId2"/>
              </a:rPr>
              <a:t>https://</a:t>
            </a:r>
            <a:r>
              <a:rPr lang="en-US" dirty="0" smtClean="0">
                <a:hlinkClick r:id="rId2"/>
              </a:rPr>
              <a:t>developer.oracle.com/javascript/reusable-jet-composite</a:t>
            </a:r>
            <a:endParaRPr lang="en-US" dirty="0" smtClean="0"/>
          </a:p>
          <a:p>
            <a:r>
              <a:rPr lang="en-US" dirty="0" smtClean="0"/>
              <a:t>GitHub Resources: </a:t>
            </a:r>
          </a:p>
          <a:p>
            <a:pPr lvl="1"/>
            <a:r>
              <a:rPr lang="nl-NL" dirty="0">
                <a:hlinkClick r:id="rId3"/>
              </a:rPr>
              <a:t>https://</a:t>
            </a:r>
            <a:r>
              <a:rPr lang="nl-NL" dirty="0" smtClean="0">
                <a:hlinkClick r:id="rId3"/>
              </a:rPr>
              <a:t>github.com/lucasjellema/jet-composite-component-showroom</a:t>
            </a:r>
            <a:endParaRPr lang="nl-NL" dirty="0" smtClean="0"/>
          </a:p>
          <a:p>
            <a:pPr lvl="1"/>
            <a:r>
              <a:rPr lang="nl-NL" dirty="0">
                <a:hlinkClick r:id="rId4"/>
              </a:rPr>
              <a:t>https://</a:t>
            </a:r>
            <a:r>
              <a:rPr lang="nl-NL" dirty="0" smtClean="0">
                <a:hlinkClick r:id="rId4"/>
              </a:rPr>
              <a:t>github.com/lucasjellema/input-country-composite-component</a:t>
            </a:r>
            <a:endParaRPr lang="nl-NL" dirty="0" smtClean="0"/>
          </a:p>
          <a:p>
            <a:pPr lvl="1"/>
            <a:endParaRPr lang="nl-NL" dirty="0"/>
          </a:p>
        </p:txBody>
      </p:sp>
      <p:sp>
        <p:nvSpPr>
          <p:cNvPr id="3" name="Footer Placeholder 2"/>
          <p:cNvSpPr>
            <a:spLocks noGrp="1"/>
          </p:cNvSpPr>
          <p:nvPr>
            <p:ph type="ftr" sz="quarter" idx="11"/>
          </p:nvPr>
        </p:nvSpPr>
        <p:spPr/>
        <p:txBody>
          <a:bodyPr/>
          <a:lstStyle/>
          <a:p>
            <a:r>
              <a:rPr lang="nl-NL" noProof="0" smtClean="0"/>
              <a:t>50 Shades of Data</a:t>
            </a:r>
            <a:endParaRPr lang="nl-NL" noProof="0" dirty="0"/>
          </a:p>
        </p:txBody>
      </p:sp>
      <p:sp>
        <p:nvSpPr>
          <p:cNvPr id="4" name="Slide Number Placeholder 3"/>
          <p:cNvSpPr>
            <a:spLocks noGrp="1"/>
          </p:cNvSpPr>
          <p:nvPr>
            <p:ph type="sldNum" sz="quarter" idx="12"/>
          </p:nvPr>
        </p:nvSpPr>
        <p:spPr/>
        <p:txBody>
          <a:bodyPr/>
          <a:lstStyle/>
          <a:p>
            <a:fld id="{14F1411D-0280-154F-AEAC-4C20B7AA46B2}" type="slidenum">
              <a:rPr lang="nl-NL" noProof="0" smtClean="0"/>
              <a:t>45</a:t>
            </a:fld>
            <a:endParaRPr lang="nl-NL" noProof="0" dirty="0"/>
          </a:p>
        </p:txBody>
      </p:sp>
      <p:pic>
        <p:nvPicPr>
          <p:cNvPr id="7" name="Picture 6"/>
          <p:cNvPicPr>
            <a:picLocks noChangeAspect="1"/>
          </p:cNvPicPr>
          <p:nvPr/>
        </p:nvPicPr>
        <p:blipFill>
          <a:blip r:embed="rId5"/>
          <a:stretch>
            <a:fillRect/>
          </a:stretch>
        </p:blipFill>
        <p:spPr>
          <a:xfrm>
            <a:off x="4197927" y="2185337"/>
            <a:ext cx="4629108" cy="253066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99588935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p:cNvPicPr>
            <a:picLocks noChangeAspect="1"/>
          </p:cNvPicPr>
          <p:nvPr/>
        </p:nvPicPr>
        <p:blipFill rotWithShape="1">
          <a:blip r:embed="rId3"/>
          <a:srcRect b="13518"/>
          <a:stretch/>
        </p:blipFill>
        <p:spPr>
          <a:xfrm>
            <a:off x="-356956" y="936100"/>
            <a:ext cx="5756956" cy="3900060"/>
          </a:xfrm>
          <a:prstGeom prst="rect">
            <a:avLst/>
          </a:prstGeom>
          <a:ln>
            <a:noFill/>
          </a:ln>
          <a:effectLst>
            <a:softEdge rad="112500"/>
          </a:effectLst>
        </p:spPr>
      </p:pic>
      <p:sp>
        <p:nvSpPr>
          <p:cNvPr id="10" name="Picture Placeholder 9"/>
          <p:cNvSpPr>
            <a:spLocks noGrp="1"/>
          </p:cNvSpPr>
          <p:nvPr>
            <p:ph type="pic" idx="13"/>
          </p:nvPr>
        </p:nvSpPr>
        <p:spPr>
          <a:solidFill>
            <a:schemeClr val="bg1">
              <a:lumMod val="85000"/>
              <a:alpha val="27000"/>
            </a:schemeClr>
          </a:solidFill>
        </p:spPr>
      </p:sp>
      <p:sp>
        <p:nvSpPr>
          <p:cNvPr id="9" name="Title 8"/>
          <p:cNvSpPr>
            <a:spLocks noGrp="1"/>
          </p:cNvSpPr>
          <p:nvPr>
            <p:ph type="ctrTitle"/>
          </p:nvPr>
        </p:nvSpPr>
        <p:spPr/>
        <p:txBody>
          <a:bodyPr/>
          <a:lstStyle/>
          <a:p>
            <a:r>
              <a:rPr lang="en-US" dirty="0" smtClean="0"/>
              <a:t>Thank you</a:t>
            </a:r>
            <a:br>
              <a:rPr lang="en-US" dirty="0" smtClean="0"/>
            </a:br>
            <a:r>
              <a:rPr lang="en-US" dirty="0"/>
              <a:t/>
            </a:r>
            <a:br>
              <a:rPr lang="en-US" dirty="0"/>
            </a:br>
            <a:r>
              <a:rPr lang="en-US" dirty="0" smtClean="0"/>
              <a:t>Dank je </a:t>
            </a:r>
            <a:r>
              <a:rPr lang="en-US" dirty="0" err="1" smtClean="0"/>
              <a:t>wel</a:t>
            </a:r>
            <a:r>
              <a:rPr lang="en-US" dirty="0" smtClean="0"/>
              <a:t/>
            </a:r>
            <a:br>
              <a:rPr lang="en-US" dirty="0" smtClean="0"/>
            </a:br>
            <a:r>
              <a:rPr lang="en-US" dirty="0"/>
              <a:t/>
            </a:r>
            <a:br>
              <a:rPr lang="en-US" dirty="0"/>
            </a:br>
            <a:endParaRPr lang="nl-NL" dirty="0"/>
          </a:p>
        </p:txBody>
      </p:sp>
      <p:sp>
        <p:nvSpPr>
          <p:cNvPr id="4" name="Footer Placeholder 3"/>
          <p:cNvSpPr>
            <a:spLocks noGrp="1"/>
          </p:cNvSpPr>
          <p:nvPr>
            <p:ph type="ftr" sz="quarter" idx="4294967295"/>
          </p:nvPr>
        </p:nvSpPr>
        <p:spPr>
          <a:xfrm>
            <a:off x="5698352" y="5003800"/>
            <a:ext cx="3240087" cy="107950"/>
          </a:xfrm>
        </p:spPr>
        <p:txBody>
          <a:bodyPr/>
          <a:lstStyle/>
          <a:p>
            <a:r>
              <a:rPr lang="nl-NL" dirty="0" smtClean="0"/>
              <a:t>Hoe integreer je applicaties en data</a:t>
            </a:r>
            <a:endParaRPr lang="nl-NL" dirty="0"/>
          </a:p>
        </p:txBody>
      </p:sp>
      <p:sp>
        <p:nvSpPr>
          <p:cNvPr id="5" name="Slide Number Placeholder 4"/>
          <p:cNvSpPr>
            <a:spLocks noGrp="1"/>
          </p:cNvSpPr>
          <p:nvPr>
            <p:ph type="sldNum" sz="quarter" idx="4294967295"/>
          </p:nvPr>
        </p:nvSpPr>
        <p:spPr>
          <a:xfrm>
            <a:off x="9001125" y="5003800"/>
            <a:ext cx="142875" cy="107950"/>
          </a:xfrm>
        </p:spPr>
        <p:txBody>
          <a:bodyPr/>
          <a:lstStyle/>
          <a:p>
            <a:fld id="{14F1411D-0280-154F-AEAC-4C20B7AA46B2}" type="slidenum">
              <a:rPr lang="nl-NL" smtClean="0"/>
              <a:t>46</a:t>
            </a:fld>
            <a:endParaRPr lang="nl-NL"/>
          </a:p>
        </p:txBody>
      </p:sp>
      <p:sp>
        <p:nvSpPr>
          <p:cNvPr id="15" name="Content Placeholder 5"/>
          <p:cNvSpPr txBox="1">
            <a:spLocks/>
          </p:cNvSpPr>
          <p:nvPr/>
        </p:nvSpPr>
        <p:spPr>
          <a:xfrm>
            <a:off x="146957" y="1050550"/>
            <a:ext cx="14719300" cy="4824536"/>
          </a:xfrm>
          <a:prstGeom prst="rect">
            <a:avLst/>
          </a:prstGeom>
        </p:spPr>
        <p:txBody>
          <a:bodyPr/>
          <a:lstStyle>
            <a:lvl1pPr marL="342900" indent="-342900" algn="l" defTabSz="457200" rtl="0" eaLnBrk="1" latinLnBrk="0" hangingPunct="1">
              <a:spcBef>
                <a:spcPct val="20000"/>
              </a:spcBef>
              <a:buSzPct val="115000"/>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sz="1200" b="1" dirty="0" smtClean="0">
              <a:solidFill>
                <a:srgbClr val="E73430">
                  <a:lumMod val="50000"/>
                </a:srgbClr>
              </a:solidFill>
              <a:latin typeface="Arial Unicode MS"/>
            </a:endParaRPr>
          </a:p>
          <a:p>
            <a:r>
              <a:rPr lang="en-US" sz="1200" b="1" dirty="0" smtClean="0">
                <a:solidFill>
                  <a:srgbClr val="E73430">
                    <a:lumMod val="50000"/>
                  </a:srgbClr>
                </a:solidFill>
                <a:latin typeface="Arial Unicode MS"/>
              </a:rPr>
              <a:t>Blog: 	</a:t>
            </a:r>
            <a:r>
              <a:rPr lang="en-US" sz="1200" b="1" dirty="0" smtClean="0">
                <a:solidFill>
                  <a:srgbClr val="E73430">
                    <a:lumMod val="50000"/>
                  </a:srgbClr>
                </a:solidFill>
                <a:latin typeface="Arial Unicode MS"/>
                <a:hlinkClick r:id="rId4"/>
              </a:rPr>
              <a:t>technology.amis.nl</a:t>
            </a:r>
            <a:endParaRPr lang="en-US" sz="1200" b="1" dirty="0">
              <a:solidFill>
                <a:srgbClr val="E73430">
                  <a:lumMod val="50000"/>
                </a:srgbClr>
              </a:solidFill>
              <a:latin typeface="Arial Unicode MS"/>
            </a:endParaRPr>
          </a:p>
          <a:p>
            <a:pPr marL="0" indent="0">
              <a:buFont typeface="Arial"/>
              <a:buNone/>
            </a:pPr>
            <a:r>
              <a:rPr lang="en-US" sz="1200" b="1" dirty="0" smtClean="0">
                <a:solidFill>
                  <a:srgbClr val="E73430">
                    <a:lumMod val="50000"/>
                  </a:srgbClr>
                </a:solidFill>
                <a:latin typeface="Arial Unicode MS"/>
              </a:rPr>
              <a:t>			</a:t>
            </a:r>
          </a:p>
          <a:p>
            <a:r>
              <a:rPr lang="en-US" sz="1200" b="1" dirty="0" smtClean="0">
                <a:solidFill>
                  <a:srgbClr val="E73430">
                    <a:lumMod val="50000"/>
                  </a:srgbClr>
                </a:solidFill>
                <a:latin typeface="Arial Unicode MS"/>
              </a:rPr>
              <a:t>Email: 	</a:t>
            </a:r>
            <a:r>
              <a:rPr lang="en-US" sz="1200" b="1" dirty="0" smtClean="0">
                <a:solidFill>
                  <a:srgbClr val="E73430">
                    <a:lumMod val="50000"/>
                  </a:srgbClr>
                </a:solidFill>
                <a:latin typeface="Arial Unicode MS"/>
                <a:hlinkClick r:id="rId5"/>
              </a:rPr>
              <a:t>lucas.jellema@amis.nl</a:t>
            </a:r>
            <a:r>
              <a:rPr lang="en-US" sz="1200" b="1" dirty="0" smtClean="0">
                <a:solidFill>
                  <a:srgbClr val="E73430">
                    <a:lumMod val="50000"/>
                  </a:srgbClr>
                </a:solidFill>
                <a:latin typeface="Arial Unicode MS"/>
              </a:rPr>
              <a:t/>
            </a:r>
            <a:br>
              <a:rPr lang="en-US" sz="1200" b="1" dirty="0" smtClean="0">
                <a:solidFill>
                  <a:srgbClr val="E73430">
                    <a:lumMod val="50000"/>
                  </a:srgbClr>
                </a:solidFill>
                <a:latin typeface="Arial Unicode MS"/>
              </a:rPr>
            </a:br>
            <a:endParaRPr lang="en-US" sz="1200" b="1" dirty="0" smtClean="0">
              <a:solidFill>
                <a:srgbClr val="E73430">
                  <a:lumMod val="50000"/>
                </a:srgbClr>
              </a:solidFill>
              <a:latin typeface="Arial Unicode MS"/>
            </a:endParaRPr>
          </a:p>
          <a:p>
            <a:r>
              <a:rPr lang="en-US" sz="1200" b="1" dirty="0" smtClean="0">
                <a:solidFill>
                  <a:srgbClr val="E73430">
                    <a:lumMod val="50000"/>
                  </a:srgbClr>
                </a:solidFill>
                <a:latin typeface="Arial Unicode MS"/>
              </a:rPr>
              <a:t>         : 	@</a:t>
            </a:r>
            <a:r>
              <a:rPr lang="en-US" sz="1200" b="1" dirty="0" err="1" smtClean="0">
                <a:solidFill>
                  <a:srgbClr val="E73430">
                    <a:lumMod val="50000"/>
                  </a:srgbClr>
                </a:solidFill>
                <a:latin typeface="Arial Unicode MS"/>
              </a:rPr>
              <a:t>lucasjellema</a:t>
            </a:r>
            <a:endParaRPr lang="en-US" sz="1200" b="1" dirty="0" smtClean="0">
              <a:solidFill>
                <a:srgbClr val="E73430">
                  <a:lumMod val="50000"/>
                </a:srgbClr>
              </a:solidFill>
              <a:latin typeface="Arial Unicode MS"/>
            </a:endParaRPr>
          </a:p>
          <a:p>
            <a:endParaRPr lang="en-US" sz="1200" b="1" dirty="0">
              <a:solidFill>
                <a:srgbClr val="E73430">
                  <a:lumMod val="50000"/>
                </a:srgbClr>
              </a:solidFill>
              <a:latin typeface="Arial Unicode MS"/>
            </a:endParaRPr>
          </a:p>
          <a:p>
            <a:r>
              <a:rPr lang="en-US" sz="1200" b="1" dirty="0" smtClean="0">
                <a:solidFill>
                  <a:srgbClr val="E73430">
                    <a:lumMod val="50000"/>
                  </a:srgbClr>
                </a:solidFill>
                <a:latin typeface="Arial Unicode MS"/>
              </a:rPr>
              <a:t>         : 	</a:t>
            </a:r>
            <a:r>
              <a:rPr lang="en-US" sz="1200" b="1" dirty="0" err="1" smtClean="0">
                <a:solidFill>
                  <a:srgbClr val="E73430">
                    <a:lumMod val="50000"/>
                  </a:srgbClr>
                </a:solidFill>
                <a:latin typeface="Arial Unicode MS"/>
              </a:rPr>
              <a:t>lucas-jellema</a:t>
            </a:r>
            <a:r>
              <a:rPr lang="en-US" sz="1200" b="1" dirty="0" smtClean="0">
                <a:solidFill>
                  <a:srgbClr val="E73430">
                    <a:lumMod val="50000"/>
                  </a:srgbClr>
                </a:solidFill>
                <a:latin typeface="Arial Unicode MS"/>
              </a:rPr>
              <a:t/>
            </a:r>
            <a:br>
              <a:rPr lang="en-US" sz="1200" b="1" dirty="0" smtClean="0">
                <a:solidFill>
                  <a:srgbClr val="E73430">
                    <a:lumMod val="50000"/>
                  </a:srgbClr>
                </a:solidFill>
                <a:latin typeface="Arial Unicode MS"/>
              </a:rPr>
            </a:br>
            <a:endParaRPr lang="en-US" sz="1200" b="1" dirty="0" smtClean="0">
              <a:solidFill>
                <a:srgbClr val="E73430">
                  <a:lumMod val="50000"/>
                </a:srgbClr>
              </a:solidFill>
              <a:latin typeface="Arial Unicode MS"/>
            </a:endParaRPr>
          </a:p>
          <a:p>
            <a:r>
              <a:rPr lang="en-US" sz="1200" b="1" dirty="0" smtClean="0">
                <a:solidFill>
                  <a:srgbClr val="E73430">
                    <a:lumMod val="50000"/>
                  </a:srgbClr>
                </a:solidFill>
                <a:latin typeface="Arial Unicode MS"/>
              </a:rPr>
              <a:t>          :  </a:t>
            </a:r>
            <a:r>
              <a:rPr lang="en-US" sz="1200" b="1" dirty="0" smtClean="0">
                <a:solidFill>
                  <a:srgbClr val="E73430">
                    <a:lumMod val="50000"/>
                  </a:srgbClr>
                </a:solidFill>
                <a:latin typeface="Arial Unicode MS"/>
                <a:hlinkClick r:id="rId6"/>
              </a:rPr>
              <a:t>www.amis.nl</a:t>
            </a:r>
            <a:r>
              <a:rPr lang="en-US" sz="1200" b="1" dirty="0" smtClean="0">
                <a:solidFill>
                  <a:srgbClr val="E73430">
                    <a:lumMod val="50000"/>
                  </a:srgbClr>
                </a:solidFill>
                <a:latin typeface="Arial Unicode MS"/>
              </a:rPr>
              <a:t>, </a:t>
            </a:r>
            <a:r>
              <a:rPr lang="en-US" sz="1200" b="1" dirty="0" smtClean="0">
                <a:solidFill>
                  <a:srgbClr val="E73430">
                    <a:lumMod val="50000"/>
                  </a:srgbClr>
                </a:solidFill>
                <a:latin typeface="Arial Unicode MS"/>
                <a:hlinkClick r:id="rId7"/>
              </a:rPr>
              <a:t>info@amis.nl</a:t>
            </a:r>
            <a:r>
              <a:rPr lang="en-US" sz="1200" b="1" dirty="0" smtClean="0">
                <a:solidFill>
                  <a:srgbClr val="E73430">
                    <a:lumMod val="50000"/>
                  </a:srgbClr>
                </a:solidFill>
                <a:latin typeface="Arial Unicode MS"/>
              </a:rPr>
              <a:t/>
            </a:r>
            <a:br>
              <a:rPr lang="en-US" sz="1200" b="1" dirty="0" smtClean="0">
                <a:solidFill>
                  <a:srgbClr val="E73430">
                    <a:lumMod val="50000"/>
                  </a:srgbClr>
                </a:solidFill>
                <a:latin typeface="Arial Unicode MS"/>
              </a:rPr>
            </a:br>
            <a:r>
              <a:rPr lang="en-US" sz="1200" b="1" dirty="0" smtClean="0">
                <a:solidFill>
                  <a:srgbClr val="E73430">
                    <a:lumMod val="50000"/>
                  </a:srgbClr>
                </a:solidFill>
                <a:latin typeface="Arial Unicode MS"/>
              </a:rPr>
              <a:t>				</a:t>
            </a:r>
          </a:p>
          <a:p>
            <a:endParaRPr lang="en-US" sz="1200" b="1" dirty="0">
              <a:solidFill>
                <a:srgbClr val="E73430">
                  <a:lumMod val="50000"/>
                </a:srgbClr>
              </a:solidFill>
              <a:latin typeface="Arial Unicode MS"/>
            </a:endParaRPr>
          </a:p>
        </p:txBody>
      </p:sp>
      <p:pic>
        <p:nvPicPr>
          <p:cNvPr id="16" name="Picture 2"/>
          <p:cNvPicPr>
            <a:picLocks noChangeAspect="1" noChangeArrowheads="1"/>
          </p:cNvPicPr>
          <p:nvPr/>
        </p:nvPicPr>
        <p:blipFill>
          <a:blip r:embed="rId8" cstate="print"/>
          <a:srcRect/>
          <a:stretch>
            <a:fillRect/>
          </a:stretch>
        </p:blipFill>
        <p:spPr bwMode="auto">
          <a:xfrm>
            <a:off x="555501" y="2126362"/>
            <a:ext cx="294812" cy="294812"/>
          </a:xfrm>
          <a:prstGeom prst="rect">
            <a:avLst/>
          </a:prstGeom>
          <a:noFill/>
          <a:ln w="9525">
            <a:noFill/>
            <a:miter lim="800000"/>
            <a:headEnd/>
            <a:tailEnd/>
          </a:ln>
        </p:spPr>
      </p:pic>
      <p:pic>
        <p:nvPicPr>
          <p:cNvPr id="17" name="Picture 2"/>
          <p:cNvPicPr>
            <a:picLocks noChangeAspect="1" noChangeArrowheads="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50470" y="3031837"/>
            <a:ext cx="621639" cy="2174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 name="Picture 8" descr="Image result for linked in logo"/>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55501" y="2584409"/>
            <a:ext cx="294812" cy="29481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11"/>
          <a:stretch>
            <a:fillRect/>
          </a:stretch>
        </p:blipFill>
        <p:spPr>
          <a:xfrm>
            <a:off x="441824" y="4463272"/>
            <a:ext cx="441998" cy="388654"/>
          </a:xfrm>
          <a:prstGeom prst="rect">
            <a:avLst/>
          </a:prstGeom>
        </p:spPr>
      </p:pic>
      <p:sp>
        <p:nvSpPr>
          <p:cNvPr id="2" name="TextBox 1"/>
          <p:cNvSpPr txBox="1"/>
          <p:nvPr/>
        </p:nvSpPr>
        <p:spPr>
          <a:xfrm>
            <a:off x="577651" y="4483759"/>
            <a:ext cx="4591000" cy="338554"/>
          </a:xfrm>
          <a:prstGeom prst="rect">
            <a:avLst/>
          </a:prstGeom>
          <a:noFill/>
        </p:spPr>
        <p:txBody>
          <a:bodyPr wrap="none" lIns="0" tIns="0" rIns="0" bIns="0" rtlCol="0">
            <a:spAutoFit/>
          </a:bodyPr>
          <a:lstStyle/>
          <a:p>
            <a:pPr lvl="1"/>
            <a:r>
              <a:rPr lang="nl-NL" sz="1100" dirty="0">
                <a:hlinkClick r:id="rId12"/>
              </a:rPr>
              <a:t>https://github.com/lucasjellema/jet-composite-component-showroom</a:t>
            </a:r>
            <a:endParaRPr lang="nl-NL" sz="1100" dirty="0"/>
          </a:p>
          <a:p>
            <a:pPr lvl="1"/>
            <a:r>
              <a:rPr lang="nl-NL" sz="1100" dirty="0">
                <a:hlinkClick r:id="rId13"/>
              </a:rPr>
              <a:t>https://github.com/lucasjellema/input-country-composite-component</a:t>
            </a:r>
            <a:endParaRPr lang="nl-NL" sz="1100" dirty="0"/>
          </a:p>
        </p:txBody>
      </p:sp>
    </p:spTree>
    <p:extLst>
      <p:ext uri="{BB962C8B-B14F-4D97-AF65-F5344CB8AC3E}">
        <p14:creationId xmlns:p14="http://schemas.microsoft.com/office/powerpoint/2010/main" val="258850306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a:t>
            </a:r>
            <a:endParaRPr lang="nl-NL" dirty="0"/>
          </a:p>
        </p:txBody>
      </p:sp>
      <p:sp>
        <p:nvSpPr>
          <p:cNvPr id="3" name="Content Placeholder 2"/>
          <p:cNvSpPr>
            <a:spLocks noGrp="1"/>
          </p:cNvSpPr>
          <p:nvPr>
            <p:ph idx="1"/>
          </p:nvPr>
        </p:nvSpPr>
        <p:spPr/>
        <p:txBody>
          <a:bodyPr/>
          <a:lstStyle/>
          <a:p>
            <a:r>
              <a:rPr lang="en-US" dirty="0" smtClean="0"/>
              <a:t>Create JET Application </a:t>
            </a:r>
            <a:r>
              <a:rPr lang="en-US" dirty="0" err="1" smtClean="0"/>
              <a:t>WikiCountryBrowser</a:t>
            </a:r>
            <a:endParaRPr lang="nl-NL" dirty="0" smtClean="0"/>
          </a:p>
          <a:p>
            <a:r>
              <a:rPr lang="en-US" dirty="0" smtClean="0"/>
              <a:t>Import JET Composite Component </a:t>
            </a:r>
            <a:r>
              <a:rPr lang="en-US" dirty="0" err="1" smtClean="0"/>
              <a:t>CountryBrowser</a:t>
            </a:r>
            <a:endParaRPr lang="en-US" dirty="0" smtClean="0"/>
          </a:p>
          <a:p>
            <a:r>
              <a:rPr lang="en-US" dirty="0" smtClean="0"/>
              <a:t>Configure Composite Component</a:t>
            </a:r>
          </a:p>
          <a:p>
            <a:r>
              <a:rPr lang="en-US" dirty="0" smtClean="0"/>
              <a:t>Create page and embed </a:t>
            </a:r>
            <a:r>
              <a:rPr lang="en-US" dirty="0" err="1" smtClean="0"/>
              <a:t>CountryBrowser</a:t>
            </a:r>
            <a:endParaRPr lang="en-US" dirty="0" smtClean="0"/>
          </a:p>
          <a:p>
            <a:r>
              <a:rPr lang="en-US" dirty="0" smtClean="0"/>
              <a:t>Run application</a:t>
            </a:r>
          </a:p>
        </p:txBody>
      </p:sp>
      <p:sp>
        <p:nvSpPr>
          <p:cNvPr id="4" name="Footer Placeholder 3"/>
          <p:cNvSpPr>
            <a:spLocks noGrp="1"/>
          </p:cNvSpPr>
          <p:nvPr>
            <p:ph type="ftr" sz="quarter" idx="11"/>
          </p:nvPr>
        </p:nvSpPr>
        <p:spPr/>
        <p:txBody>
          <a:bodyPr/>
          <a:lstStyle/>
          <a:p>
            <a:r>
              <a:rPr lang="nl-NL" smtClean="0"/>
              <a:t>50 Shades of Data</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5</a:t>
            </a:fld>
            <a:endParaRPr lang="nl-NL"/>
          </a:p>
        </p:txBody>
      </p:sp>
      <p:pic>
        <p:nvPicPr>
          <p:cNvPr id="6" name="Picture 2" descr="Image result for oracle jet"/>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260872" y="-168422"/>
            <a:ext cx="1502705" cy="15027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421866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Wikipedia Country browser powered by JET Composite Component</a:t>
            </a:r>
            <a:endParaRPr lang="nl-NL" dirty="0"/>
          </a:p>
        </p:txBody>
      </p:sp>
      <p:sp>
        <p:nvSpPr>
          <p:cNvPr id="4" name="Footer Placeholder 3"/>
          <p:cNvSpPr>
            <a:spLocks noGrp="1"/>
          </p:cNvSpPr>
          <p:nvPr>
            <p:ph type="ftr" sz="quarter" idx="11"/>
          </p:nvPr>
        </p:nvSpPr>
        <p:spPr/>
        <p:txBody>
          <a:bodyPr/>
          <a:lstStyle/>
          <a:p>
            <a:r>
              <a:rPr lang="en-US" smtClean="0"/>
              <a:t>Creating Oracle JET Composite Conponents with OpenLayers</a:t>
            </a:r>
            <a:r>
              <a:rPr lang="nl-NL" smtClean="0"/>
              <a:t>?</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6</a:t>
            </a:fld>
            <a:endParaRPr lang="nl-NL"/>
          </a:p>
        </p:txBody>
      </p:sp>
      <p:pic>
        <p:nvPicPr>
          <p:cNvPr id="6" name="Picture 5"/>
          <p:cNvPicPr>
            <a:picLocks noChangeAspect="1"/>
          </p:cNvPicPr>
          <p:nvPr/>
        </p:nvPicPr>
        <p:blipFill>
          <a:blip r:embed="rId3"/>
          <a:stretch>
            <a:fillRect/>
          </a:stretch>
        </p:blipFill>
        <p:spPr>
          <a:xfrm>
            <a:off x="257606" y="973613"/>
            <a:ext cx="8776973" cy="309665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99910812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on country and select another country to inspect in Wikipedia</a:t>
            </a:r>
            <a:endParaRPr lang="nl-NL" dirty="0"/>
          </a:p>
        </p:txBody>
      </p:sp>
      <p:sp>
        <p:nvSpPr>
          <p:cNvPr id="3" name="Content Placeholder 2"/>
          <p:cNvSpPr>
            <a:spLocks noGrp="1"/>
          </p:cNvSpPr>
          <p:nvPr>
            <p:ph idx="1"/>
          </p:nvPr>
        </p:nvSpPr>
        <p:spPr/>
        <p:txBody>
          <a:bodyPr/>
          <a:lstStyle/>
          <a:p>
            <a:endParaRPr lang="nl-NL"/>
          </a:p>
        </p:txBody>
      </p:sp>
      <p:sp>
        <p:nvSpPr>
          <p:cNvPr id="4" name="Footer Placeholder 3"/>
          <p:cNvSpPr>
            <a:spLocks noGrp="1"/>
          </p:cNvSpPr>
          <p:nvPr>
            <p:ph type="ftr" sz="quarter" idx="11"/>
          </p:nvPr>
        </p:nvSpPr>
        <p:spPr/>
        <p:txBody>
          <a:bodyPr/>
          <a:lstStyle/>
          <a:p>
            <a:r>
              <a:rPr lang="en-US" smtClean="0"/>
              <a:t>Creating Oracle JET Composite Conponents with OpenLayers</a:t>
            </a:r>
            <a:r>
              <a:rPr lang="nl-NL" smtClean="0"/>
              <a:t>?</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7</a:t>
            </a:fld>
            <a:endParaRPr lang="nl-NL"/>
          </a:p>
        </p:txBody>
      </p:sp>
      <p:pic>
        <p:nvPicPr>
          <p:cNvPr id="6" name="Picture 5"/>
          <p:cNvPicPr>
            <a:picLocks noChangeAspect="1"/>
          </p:cNvPicPr>
          <p:nvPr/>
        </p:nvPicPr>
        <p:blipFill>
          <a:blip r:embed="rId2"/>
          <a:stretch>
            <a:fillRect/>
          </a:stretch>
        </p:blipFill>
        <p:spPr>
          <a:xfrm>
            <a:off x="832758" y="936000"/>
            <a:ext cx="6830770" cy="3875886"/>
          </a:xfrm>
          <a:prstGeom prst="rect">
            <a:avLst/>
          </a:prstGeom>
        </p:spPr>
      </p:pic>
    </p:spTree>
    <p:extLst>
      <p:ext uri="{BB962C8B-B14F-4D97-AF65-F5344CB8AC3E}">
        <p14:creationId xmlns:p14="http://schemas.microsoft.com/office/powerpoint/2010/main" val="412892045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Wikipedia details for newly selected country are shown in an IFRAME</a:t>
            </a:r>
            <a:endParaRPr lang="nl-NL" dirty="0"/>
          </a:p>
        </p:txBody>
      </p:sp>
      <p:sp>
        <p:nvSpPr>
          <p:cNvPr id="3" name="Content Placeholder 2"/>
          <p:cNvSpPr>
            <a:spLocks noGrp="1"/>
          </p:cNvSpPr>
          <p:nvPr>
            <p:ph idx="1"/>
          </p:nvPr>
        </p:nvSpPr>
        <p:spPr/>
        <p:txBody>
          <a:bodyPr/>
          <a:lstStyle/>
          <a:p>
            <a:endParaRPr lang="nl-NL"/>
          </a:p>
        </p:txBody>
      </p:sp>
      <p:sp>
        <p:nvSpPr>
          <p:cNvPr id="4" name="Footer Placeholder 3"/>
          <p:cNvSpPr>
            <a:spLocks noGrp="1"/>
          </p:cNvSpPr>
          <p:nvPr>
            <p:ph type="ftr" sz="quarter" idx="11"/>
          </p:nvPr>
        </p:nvSpPr>
        <p:spPr/>
        <p:txBody>
          <a:bodyPr/>
          <a:lstStyle/>
          <a:p>
            <a:r>
              <a:rPr lang="en-US" smtClean="0"/>
              <a:t>Creating Oracle JET Composite Conponents with OpenLayers</a:t>
            </a:r>
            <a:r>
              <a:rPr lang="nl-NL" smtClean="0"/>
              <a:t>?</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8</a:t>
            </a:fld>
            <a:endParaRPr lang="nl-NL"/>
          </a:p>
        </p:txBody>
      </p:sp>
      <p:pic>
        <p:nvPicPr>
          <p:cNvPr id="6" name="Picture 5"/>
          <p:cNvPicPr>
            <a:picLocks noChangeAspect="1"/>
          </p:cNvPicPr>
          <p:nvPr/>
        </p:nvPicPr>
        <p:blipFill>
          <a:blip r:embed="rId2"/>
          <a:stretch>
            <a:fillRect/>
          </a:stretch>
        </p:blipFill>
        <p:spPr>
          <a:xfrm>
            <a:off x="720003" y="885631"/>
            <a:ext cx="7085057" cy="3880738"/>
          </a:xfrm>
          <a:prstGeom prst="rect">
            <a:avLst/>
          </a:prstGeom>
        </p:spPr>
      </p:pic>
    </p:spTree>
    <p:extLst>
      <p:ext uri="{BB962C8B-B14F-4D97-AF65-F5344CB8AC3E}">
        <p14:creationId xmlns:p14="http://schemas.microsoft.com/office/powerpoint/2010/main" val="232810595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Copy JET Composite Component into application</a:t>
            </a:r>
            <a:endParaRPr lang="nl-NL" dirty="0"/>
          </a:p>
        </p:txBody>
      </p:sp>
      <p:sp>
        <p:nvSpPr>
          <p:cNvPr id="3" name="Content Placeholder 2"/>
          <p:cNvSpPr>
            <a:spLocks noGrp="1"/>
          </p:cNvSpPr>
          <p:nvPr>
            <p:ph idx="1"/>
          </p:nvPr>
        </p:nvSpPr>
        <p:spPr/>
        <p:txBody>
          <a:bodyPr/>
          <a:lstStyle/>
          <a:p>
            <a:endParaRPr lang="nl-NL"/>
          </a:p>
        </p:txBody>
      </p:sp>
      <p:sp>
        <p:nvSpPr>
          <p:cNvPr id="4" name="Footer Placeholder 3"/>
          <p:cNvSpPr>
            <a:spLocks noGrp="1"/>
          </p:cNvSpPr>
          <p:nvPr>
            <p:ph type="ftr" sz="quarter" idx="11"/>
          </p:nvPr>
        </p:nvSpPr>
        <p:spPr/>
        <p:txBody>
          <a:bodyPr/>
          <a:lstStyle/>
          <a:p>
            <a:r>
              <a:rPr lang="nl-NL" smtClean="0"/>
              <a:t>50 Shades of Data</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9</a:t>
            </a:fld>
            <a:endParaRPr lang="nl-NL"/>
          </a:p>
        </p:txBody>
      </p:sp>
      <p:pic>
        <p:nvPicPr>
          <p:cNvPr id="7" name="Picture 6"/>
          <p:cNvPicPr>
            <a:picLocks noChangeAspect="1"/>
          </p:cNvPicPr>
          <p:nvPr/>
        </p:nvPicPr>
        <p:blipFill>
          <a:blip r:embed="rId2"/>
          <a:stretch>
            <a:fillRect/>
          </a:stretch>
        </p:blipFill>
        <p:spPr>
          <a:xfrm>
            <a:off x="719999" y="936000"/>
            <a:ext cx="4801016" cy="229381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25225730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thema">
  <a:themeElements>
    <a:clrScheme name="Conclusion_Rood">
      <a:dk1>
        <a:srgbClr val="000000"/>
      </a:dk1>
      <a:lt1>
        <a:srgbClr val="FFFFFF"/>
      </a:lt1>
      <a:dk2>
        <a:srgbClr val="E63232"/>
      </a:dk2>
      <a:lt2>
        <a:srgbClr val="9D9D9C"/>
      </a:lt2>
      <a:accent1>
        <a:srgbClr val="00AAC8"/>
      </a:accent1>
      <a:accent2>
        <a:srgbClr val="0069B4"/>
      </a:accent2>
      <a:accent3>
        <a:srgbClr val="FFCC00"/>
      </a:accent3>
      <a:accent4>
        <a:srgbClr val="00A03C"/>
      </a:accent4>
      <a:accent5>
        <a:srgbClr val="DA4290"/>
      </a:accent5>
      <a:accent6>
        <a:srgbClr val="643C91"/>
      </a:accent6>
      <a:hlink>
        <a:srgbClr val="000000"/>
      </a:hlink>
      <a:folHlink>
        <a:srgbClr val="00000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thema">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lIns="0" tIns="0" rIns="0" bIns="0" rtlCol="0">
        <a:spAutoFit/>
      </a:bodyPr>
      <a:lstStyle>
        <a:defPPr>
          <a:defRPr sz="1300" dirty="0" err="1" smtClean="0"/>
        </a:defPPr>
      </a:lstStyle>
    </a:txDef>
  </a:objectDefaults>
  <a:extraClrSchemeLst/>
  <a:extLst>
    <a:ext uri="{05A4C25C-085E-4340-85A3-A5531E510DB2}">
      <thm15:themeFamily xmlns:thm15="http://schemas.microsoft.com/office/thememl/2012/main" name="Amis_presentatie_v1" id="{AF9A2038-56EF-1448-BC8A-E6B1BBA70741}" vid="{7B36D259-0CD2-0844-A47A-FD3E3D794B9B}"/>
    </a:ext>
  </a:extLst>
</a:theme>
</file>

<file path=ppt/theme/theme2.xml><?xml version="1.0" encoding="utf-8"?>
<a:theme xmlns:a="http://schemas.openxmlformats.org/drawingml/2006/main" name="AMIS_WIDESCREEN">
  <a:themeElements>
    <a:clrScheme name="Conclusion 2014 - Colors">
      <a:dk1>
        <a:sysClr val="windowText" lastClr="000000"/>
      </a:dk1>
      <a:lt1>
        <a:sysClr val="window" lastClr="FFFFFF"/>
      </a:lt1>
      <a:dk2>
        <a:srgbClr val="000000"/>
      </a:dk2>
      <a:lt2>
        <a:srgbClr val="FFFFFF"/>
      </a:lt2>
      <a:accent1>
        <a:srgbClr val="008F33"/>
      </a:accent1>
      <a:accent2>
        <a:srgbClr val="DA4290"/>
      </a:accent2>
      <a:accent3>
        <a:srgbClr val="613C91"/>
      </a:accent3>
      <a:accent4>
        <a:srgbClr val="FFCC00"/>
      </a:accent4>
      <a:accent5>
        <a:srgbClr val="0069B4"/>
      </a:accent5>
      <a:accent6>
        <a:srgbClr val="E73430"/>
      </a:accent6>
      <a:hlink>
        <a:srgbClr val="000000"/>
      </a:hlink>
      <a:folHlink>
        <a:srgbClr val="000000"/>
      </a:folHlink>
    </a:clrScheme>
    <a:fontScheme name="Conclusion 2014 - FONTS">
      <a:majorFont>
        <a:latin typeface="Arial Narrow"/>
        <a:ea typeface=""/>
        <a:cs typeface=""/>
      </a:majorFont>
      <a:minorFont>
        <a:latin typeface="Arial Unicode MS"/>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defRPr dirty="0" err="1" smtClean="0"/>
        </a:defPPr>
      </a:lstStyle>
    </a:txDef>
  </a:objectDefaults>
  <a:extraClrSchemeLst/>
  <a:extLst>
    <a:ext uri="{05A4C25C-085E-4340-85A3-A5531E510DB2}">
      <thm15:themeFamily xmlns:thm15="http://schemas.microsoft.com/office/thememl/2012/main" name="AMIS_WIDESCREEN" id="{B3E69953-2F37-46EB-A098-E591A47BCAD3}" vid="{18689EA0-6BAF-404F-B4FD-27D36DF7127D}"/>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Amis_presentatie_v1</Template>
  <TotalTime>20218</TotalTime>
  <Words>1207</Words>
  <Application>Microsoft Office PowerPoint</Application>
  <PresentationFormat>On-screen Show (16:9)</PresentationFormat>
  <Paragraphs>336</Paragraphs>
  <Slides>46</Slides>
  <Notes>9</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46</vt:i4>
      </vt:variant>
    </vt:vector>
  </HeadingPairs>
  <TitlesOfParts>
    <vt:vector size="52" baseType="lpstr">
      <vt:lpstr>Arial</vt:lpstr>
      <vt:lpstr>Arial Narrow</vt:lpstr>
      <vt:lpstr>Arial Unicode MS</vt:lpstr>
      <vt:lpstr>Calibri</vt:lpstr>
      <vt:lpstr>Office-thema</vt:lpstr>
      <vt:lpstr>AMIS_WIDESCREEN</vt:lpstr>
      <vt:lpstr>Creating, Publishing and Reusing an Oracle JET Composite Component</vt:lpstr>
      <vt:lpstr>Lucas Jellema Architect / Developer  1994 started in IT at Oracle  2002 joined AMIS Currently CTO &amp; Solution Architect </vt:lpstr>
      <vt:lpstr>PowerPoint Presentation</vt:lpstr>
      <vt:lpstr>PowerPoint Presentation</vt:lpstr>
      <vt:lpstr>Demo</vt:lpstr>
      <vt:lpstr>Wikipedia Country browser powered by JET Composite Component</vt:lpstr>
      <vt:lpstr>Click on country and select another country to inspect in Wikipedia</vt:lpstr>
      <vt:lpstr>Wikipedia details for newly selected country are shown in an IFRAME</vt:lpstr>
      <vt:lpstr>Copy JET Composite Component into application</vt:lpstr>
      <vt:lpstr>Embedding input-country component in view:</vt:lpstr>
      <vt:lpstr>ViewModel – require &amp; define to hook component into page</vt:lpstr>
      <vt:lpstr>Beauty of Composite Components</vt:lpstr>
      <vt:lpstr>Introducing JET Composite Component Architecture (CCA):  “A composite component is a reusable piece of UI that can be embedded as a custom HTML element and can be composed of other composites, JET components, HTML, JavaScript, or CSS.”</vt:lpstr>
      <vt:lpstr>JET Composite Component</vt:lpstr>
      <vt:lpstr>Constitution of a JET Composite Component</vt:lpstr>
      <vt:lpstr>Constitution of a JET Composite Component</vt:lpstr>
      <vt:lpstr>Constitution of a JET Composite Component</vt:lpstr>
      <vt:lpstr>Creation of a component</vt:lpstr>
      <vt:lpstr>Develop Input Country Component</vt:lpstr>
      <vt:lpstr>PowerPoint Presentation</vt:lpstr>
      <vt:lpstr>Input Country</vt:lpstr>
      <vt:lpstr>Generate Sandbox JET application and  the skeleton JET Composite Component</vt:lpstr>
      <vt:lpstr>Prepare test bed</vt:lpstr>
      <vt:lpstr>Prepare test bed</vt:lpstr>
      <vt:lpstr>Prepare test bed</vt:lpstr>
      <vt:lpstr>Define  a property for the component and make it display something</vt:lpstr>
      <vt:lpstr>Set property in test bed application</vt:lpstr>
      <vt:lpstr>Show world map with country highlighting &amp; selection</vt:lpstr>
      <vt:lpstr>Introducing OpenLayers (open source, HTML5, JavaScript)</vt:lpstr>
      <vt:lpstr>OpenLayers - Summary</vt:lpstr>
      <vt:lpstr>Hello World Map</vt:lpstr>
      <vt:lpstr>Add OpenLayers to JET Composite Component</vt:lpstr>
      <vt:lpstr>Add OpenLayers to JET Composite Component (2)</vt:lpstr>
      <vt:lpstr>Show OpenLayers map in Composite Component</vt:lpstr>
      <vt:lpstr>PowerPoint Presentation</vt:lpstr>
      <vt:lpstr>Output from a Component</vt:lpstr>
      <vt:lpstr>Define component  output in component.json</vt:lpstr>
      <vt:lpstr>Publish output from input-country component</vt:lpstr>
      <vt:lpstr>Leverage output in consuming application</vt:lpstr>
      <vt:lpstr>Handling Component Output in Consuming Application</vt:lpstr>
      <vt:lpstr>Consume a JET Composite Component in your own application</vt:lpstr>
      <vt:lpstr>Leverage in Visual Builder Cloud</vt:lpstr>
      <vt:lpstr>Leverage in Visual Builder Cloud</vt:lpstr>
      <vt:lpstr>Summary</vt:lpstr>
      <vt:lpstr>Some resources</vt:lpstr>
      <vt:lpstr>Thank you  Dank je wel  </vt:lpstr>
    </vt:vector>
  </TitlesOfParts>
  <Company>Conclusion</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Oracle OpenWorld 2017 Review - Introduction</dc:title>
  <dc:creator>Saskia van der Maat</dc:creator>
  <cp:keywords>oow17 review</cp:keywords>
  <dc:description>Amis - versie 1 - juni 2017
Ontwerp: Humming
Template: Ton Persoon</dc:description>
  <cp:lastModifiedBy>Lucas Jellema</cp:lastModifiedBy>
  <cp:revision>419</cp:revision>
  <dcterms:created xsi:type="dcterms:W3CDTF">2017-09-25T11:59:01Z</dcterms:created>
  <dcterms:modified xsi:type="dcterms:W3CDTF">2018-05-31T06:30:04Z</dcterms:modified>
</cp:coreProperties>
</file>